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60" r:id="rId2"/>
    <p:sldId id="258" r:id="rId3"/>
    <p:sldId id="290" r:id="rId4"/>
    <p:sldId id="26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85" r:id="rId18"/>
    <p:sldId id="286" r:id="rId19"/>
    <p:sldId id="289" r:id="rId20"/>
    <p:sldId id="281" r:id="rId21"/>
    <p:sldId id="305" r:id="rId22"/>
    <p:sldId id="308" r:id="rId23"/>
    <p:sldId id="314" r:id="rId24"/>
    <p:sldId id="307" r:id="rId25"/>
    <p:sldId id="311" r:id="rId26"/>
    <p:sldId id="312" r:id="rId27"/>
    <p:sldId id="279" r:id="rId28"/>
    <p:sldId id="309" r:id="rId29"/>
    <p:sldId id="313" r:id="rId30"/>
    <p:sldId id="315" r:id="rId31"/>
    <p:sldId id="316" r:id="rId32"/>
    <p:sldId id="317" r:id="rId33"/>
    <p:sldId id="318" r:id="rId34"/>
    <p:sldId id="319" r:id="rId35"/>
    <p:sldId id="320" r:id="rId36"/>
    <p:sldId id="303" r:id="rId37"/>
    <p:sldId id="270" r:id="rId38"/>
    <p:sldId id="264" r:id="rId39"/>
    <p:sldId id="263" r:id="rId40"/>
    <p:sldId id="265" r:id="rId41"/>
    <p:sldId id="268" r:id="rId42"/>
    <p:sldId id="310" r:id="rId43"/>
    <p:sldId id="269" r:id="rId44"/>
  </p:sldIdLst>
  <p:sldSz cx="10079038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84" userDrawn="1">
          <p15:clr>
            <a:srgbClr val="A4A3A4"/>
          </p15:clr>
        </p15:guide>
        <p15:guide id="2" pos="4739" userDrawn="1">
          <p15:clr>
            <a:srgbClr val="A4A3A4"/>
          </p15:clr>
        </p15:guide>
        <p15:guide id="3" pos="6191" userDrawn="1">
          <p15:clr>
            <a:srgbClr val="A4A3A4"/>
          </p15:clr>
        </p15:guide>
        <p15:guide id="6" orient="horz" pos="181" userDrawn="1">
          <p15:clr>
            <a:srgbClr val="A4A3A4"/>
          </p15:clr>
        </p15:guide>
        <p15:guide id="7" pos="385" userDrawn="1">
          <p15:clr>
            <a:srgbClr val="A4A3A4"/>
          </p15:clr>
        </p15:guide>
        <p15:guide id="8" orient="horz" pos="2404" userDrawn="1">
          <p15:clr>
            <a:srgbClr val="A4A3A4"/>
          </p15:clr>
        </p15:guide>
        <p15:guide id="9" pos="3197" userDrawn="1">
          <p15:clr>
            <a:srgbClr val="A4A3A4"/>
          </p15:clr>
        </p15:guide>
        <p15:guide id="10" pos="1655" userDrawn="1">
          <p15:clr>
            <a:srgbClr val="A4A3A4"/>
          </p15:clr>
        </p15:guide>
        <p15:guide id="11" pos="2403" userDrawn="1">
          <p15:clr>
            <a:srgbClr val="A4A3A4"/>
          </p15:clr>
        </p15:guide>
        <p15:guide id="12" pos="906" userDrawn="1">
          <p15:clr>
            <a:srgbClr val="A4A3A4"/>
          </p15:clr>
        </p15:guide>
        <p15:guide id="19" orient="horz" pos="1315" userDrawn="1">
          <p15:clr>
            <a:srgbClr val="A4A3A4"/>
          </p15:clr>
        </p15:guide>
        <p15:guide id="20" orient="horz" pos="1066" userDrawn="1">
          <p15:clr>
            <a:srgbClr val="A4A3A4"/>
          </p15:clr>
        </p15:guide>
        <p15:guide id="21" pos="3311" userDrawn="1">
          <p15:clr>
            <a:srgbClr val="A4A3A4"/>
          </p15:clr>
        </p15:guide>
        <p15:guide id="22" orient="horz" pos="839" userDrawn="1">
          <p15:clr>
            <a:srgbClr val="A4A3A4"/>
          </p15:clr>
        </p15:guide>
        <p15:guide id="23" orient="horz" pos="2903" userDrawn="1">
          <p15:clr>
            <a:srgbClr val="A4A3A4"/>
          </p15:clr>
        </p15:guide>
        <p15:guide id="24" pos="3356" userDrawn="1">
          <p15:clr>
            <a:srgbClr val="A4A3A4"/>
          </p15:clr>
        </p15:guide>
        <p15:guide id="25" orient="horz" pos="1610" userDrawn="1">
          <p15:clr>
            <a:srgbClr val="A4A3A4"/>
          </p15:clr>
        </p15:guide>
        <p15:guide id="26" pos="2721" userDrawn="1">
          <p15:clr>
            <a:srgbClr val="A4A3A4"/>
          </p15:clr>
        </p15:guide>
        <p15:guide id="27" pos="544" userDrawn="1">
          <p15:clr>
            <a:srgbClr val="A4A3A4"/>
          </p15:clr>
        </p15:guide>
        <p15:guide id="28" pos="3605" userDrawn="1">
          <p15:clr>
            <a:srgbClr val="A4A3A4"/>
          </p15:clr>
        </p15:guide>
        <p15:guide id="29" pos="5873" userDrawn="1">
          <p15:clr>
            <a:srgbClr val="A4A3A4"/>
          </p15:clr>
        </p15:guide>
        <p15:guide id="30" orient="horz" pos="3969" userDrawn="1">
          <p15:clr>
            <a:srgbClr val="A4A3A4"/>
          </p15:clr>
        </p15:guide>
        <p15:guide id="31" orient="horz" pos="37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B6"/>
    <a:srgbClr val="3A895B"/>
    <a:srgbClr val="5A5A5A"/>
    <a:srgbClr val="6EBD8F"/>
    <a:srgbClr val="3B895B"/>
    <a:srgbClr val="3B3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51" autoAdjust="0"/>
    <p:restoredTop sz="94676"/>
  </p:normalViewPr>
  <p:slideViewPr>
    <p:cSldViewPr snapToGrid="0">
      <p:cViewPr varScale="1">
        <p:scale>
          <a:sx n="92" d="100"/>
          <a:sy n="92" d="100"/>
        </p:scale>
        <p:origin x="1480" y="168"/>
      </p:cViewPr>
      <p:guideLst>
        <p:guide orient="horz" pos="4584"/>
        <p:guide pos="4739"/>
        <p:guide pos="6191"/>
        <p:guide orient="horz" pos="181"/>
        <p:guide pos="385"/>
        <p:guide orient="horz" pos="2404"/>
        <p:guide pos="3197"/>
        <p:guide pos="1655"/>
        <p:guide pos="2403"/>
        <p:guide pos="906"/>
        <p:guide orient="horz" pos="1315"/>
        <p:guide orient="horz" pos="1066"/>
        <p:guide pos="3311"/>
        <p:guide orient="horz" pos="839"/>
        <p:guide orient="horz" pos="2903"/>
        <p:guide pos="3356"/>
        <p:guide orient="horz" pos="1610"/>
        <p:guide pos="2721"/>
        <p:guide pos="544"/>
        <p:guide pos="3605"/>
        <p:guide pos="5873"/>
        <p:guide orient="horz" pos="3969"/>
        <p:guide orient="horz" pos="3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928" y="1237197"/>
            <a:ext cx="8567182" cy="2631887"/>
          </a:xfrm>
        </p:spPr>
        <p:txBody>
          <a:bodyPr anchor="b"/>
          <a:lstStyle>
            <a:lvl1pPr algn="ctr"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880" y="3970580"/>
            <a:ext cx="7559279" cy="1825171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2A44CC-0FF8-276F-BEF4-226B4A7691F6}"/>
              </a:ext>
            </a:extLst>
          </p:cNvPr>
          <p:cNvSpPr txBox="1"/>
          <p:nvPr userDrawn="1"/>
        </p:nvSpPr>
        <p:spPr>
          <a:xfrm>
            <a:off x="354709" y="2004330"/>
            <a:ext cx="4618232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500" b="1" dirty="0">
                <a:solidFill>
                  <a:srgbClr val="FFA3B6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I</a:t>
            </a:r>
            <a:r>
              <a:rPr lang="en-US" altLang="ko-KR" sz="11500" b="1" dirty="0">
                <a:solidFill>
                  <a:srgbClr val="5A5A5A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n</a:t>
            </a:r>
            <a:r>
              <a:rPr lang="en-US" altLang="ko-KR" sz="11500" b="1" dirty="0">
                <a:solidFill>
                  <a:srgbClr val="FFA3B6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d</a:t>
            </a:r>
            <a:r>
              <a:rPr lang="en-US" altLang="ko-KR" sz="11500" b="1" dirty="0">
                <a:solidFill>
                  <a:srgbClr val="5A5A5A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ex</a:t>
            </a:r>
            <a:endParaRPr lang="ko-KR" altLang="en-US" sz="11500" b="1" dirty="0">
              <a:solidFill>
                <a:srgbClr val="5A5A5A"/>
              </a:solidFill>
              <a:latin typeface="NANUMGOTHIC EXTRABOLD" panose="020D0604000000000000" pitchFamily="34" charset="-127"/>
              <a:ea typeface="NANUMGOTHIC EXTRABOLD" panose="020D0604000000000000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43A40D2-2BE5-F3D1-DCAF-B92CAC05E477}"/>
              </a:ext>
            </a:extLst>
          </p:cNvPr>
          <p:cNvSpPr/>
          <p:nvPr userDrawn="1"/>
        </p:nvSpPr>
        <p:spPr>
          <a:xfrm>
            <a:off x="0" y="3497044"/>
            <a:ext cx="10079038" cy="184669"/>
          </a:xfrm>
          <a:prstGeom prst="rect">
            <a:avLst/>
          </a:prstGeom>
          <a:solidFill>
            <a:srgbClr val="FF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7" dirty="0"/>
          </a:p>
        </p:txBody>
      </p:sp>
    </p:spTree>
    <p:extLst>
      <p:ext uri="{BB962C8B-B14F-4D97-AF65-F5344CB8AC3E}">
        <p14:creationId xmlns:p14="http://schemas.microsoft.com/office/powerpoint/2010/main" val="2502990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317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383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12812" y="402483"/>
            <a:ext cx="2173293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2934" y="402483"/>
            <a:ext cx="6393890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172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685" y="1884671"/>
            <a:ext cx="8693170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685" y="5059035"/>
            <a:ext cx="8693170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2957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087FF27-BE68-583F-CF67-8F920388D381}"/>
              </a:ext>
            </a:extLst>
          </p:cNvPr>
          <p:cNvGrpSpPr/>
          <p:nvPr userDrawn="1"/>
        </p:nvGrpSpPr>
        <p:grpSpPr>
          <a:xfrm>
            <a:off x="-1" y="0"/>
            <a:ext cx="10079039" cy="7559675"/>
            <a:chOff x="-1" y="0"/>
            <a:chExt cx="10079039" cy="755967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2166AF0-E4CD-997F-ED3A-14115BA22461}"/>
                </a:ext>
              </a:extLst>
            </p:cNvPr>
            <p:cNvSpPr>
              <a:spLocks/>
            </p:cNvSpPr>
            <p:nvPr userDrawn="1"/>
          </p:nvSpPr>
          <p:spPr>
            <a:xfrm>
              <a:off x="-1" y="0"/>
              <a:ext cx="10079039" cy="7559675"/>
            </a:xfrm>
            <a:prstGeom prst="rect">
              <a:avLst/>
            </a:prstGeom>
            <a:solidFill>
              <a:srgbClr val="FFA3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97" dirty="0"/>
            </a:p>
          </p:txBody>
        </p:sp>
        <p:pic>
          <p:nvPicPr>
            <p:cNvPr id="10" name="그림 9" descr="폰트, 상징, 타이포그래피, 그래픽이(가) 표시된 사진&#10;&#10;자동 생성된 설명">
              <a:extLst>
                <a:ext uri="{FF2B5EF4-FFF2-40B4-BE49-F238E27FC236}">
                  <a16:creationId xmlns:a16="http://schemas.microsoft.com/office/drawing/2014/main" id="{FE444220-F596-0719-7139-FBF0870561B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6" b="15448"/>
            <a:stretch/>
          </p:blipFill>
          <p:spPr>
            <a:xfrm>
              <a:off x="2663825" y="4860809"/>
              <a:ext cx="7415213" cy="26988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060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934" y="2012414"/>
            <a:ext cx="428359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2513" y="2012414"/>
            <a:ext cx="428359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05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47" y="402484"/>
            <a:ext cx="8693170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4248" y="1853171"/>
            <a:ext cx="4263905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4248" y="2761381"/>
            <a:ext cx="4263905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2514" y="1853171"/>
            <a:ext cx="4284904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2514" y="2761381"/>
            <a:ext cx="4284904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A1EB4B0-1D8C-6ECE-0971-CE100DC65254}"/>
              </a:ext>
            </a:extLst>
          </p:cNvPr>
          <p:cNvSpPr>
            <a:spLocks/>
          </p:cNvSpPr>
          <p:nvPr userDrawn="1"/>
        </p:nvSpPr>
        <p:spPr>
          <a:xfrm>
            <a:off x="-1" y="0"/>
            <a:ext cx="10079039" cy="7559675"/>
          </a:xfrm>
          <a:prstGeom prst="rect">
            <a:avLst/>
          </a:prstGeom>
          <a:solidFill>
            <a:srgbClr val="FF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7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D1424C-DAFF-9EA4-4A6C-9501DC9AD794}"/>
              </a:ext>
            </a:extLst>
          </p:cNvPr>
          <p:cNvSpPr>
            <a:spLocks/>
          </p:cNvSpPr>
          <p:nvPr userDrawn="1"/>
        </p:nvSpPr>
        <p:spPr>
          <a:xfrm>
            <a:off x="260630" y="286037"/>
            <a:ext cx="9557778" cy="698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1B4A349-D68C-56D1-6D6D-0D8FAB21FC7A}"/>
              </a:ext>
            </a:extLst>
          </p:cNvPr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" y="341126"/>
            <a:ext cx="1270423" cy="57893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BB528C-EC3B-A069-5156-2A809DCB7598}"/>
              </a:ext>
            </a:extLst>
          </p:cNvPr>
          <p:cNvSpPr/>
          <p:nvPr userDrawn="1"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</p:spTree>
    <p:extLst>
      <p:ext uri="{BB962C8B-B14F-4D97-AF65-F5344CB8AC3E}">
        <p14:creationId xmlns:p14="http://schemas.microsoft.com/office/powerpoint/2010/main" val="325641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82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3089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47" y="503978"/>
            <a:ext cx="3250752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4904" y="1088455"/>
            <a:ext cx="5102513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247" y="2267902"/>
            <a:ext cx="325075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444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247" y="503978"/>
            <a:ext cx="3250752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84904" y="1088455"/>
            <a:ext cx="5102513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247" y="2267902"/>
            <a:ext cx="3250752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8576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934" y="402484"/>
            <a:ext cx="8693170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934" y="2012414"/>
            <a:ext cx="8693170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2934" y="7006700"/>
            <a:ext cx="226778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9F6D8-37B4-4210-A305-B3FE67C06804}" type="datetimeFigureOut">
              <a:rPr lang="ko-KR" altLang="en-US" smtClean="0"/>
              <a:t>2024. 3. 20.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8682" y="7006700"/>
            <a:ext cx="3401675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18320" y="7006700"/>
            <a:ext cx="2267784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0437A5-0D98-4A13-A2AF-615E7E6B2AAA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3D3728-CBF2-8DA8-A9DE-C844ACE1C08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03" y="341126"/>
            <a:ext cx="1270423" cy="5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40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74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1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FECE5D2-F7F4-2B16-CEA5-D0C609EB61F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" y="0"/>
            <a:ext cx="10079039" cy="7559675"/>
          </a:xfrm>
          <a:prstGeom prst="rect">
            <a:avLst/>
          </a:prstGeom>
          <a:solidFill>
            <a:srgbClr val="FFA3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97" dirty="0">
              <a:solidFill>
                <a:srgbClr val="FFA3B6"/>
              </a:solidFill>
            </a:endParaRPr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AE85CEB7-9CBD-5614-DFBD-7EB232790F09}"/>
              </a:ext>
            </a:extLst>
          </p:cNvPr>
          <p:cNvSpPr txBox="1">
            <a:spLocks/>
          </p:cNvSpPr>
          <p:nvPr/>
        </p:nvSpPr>
        <p:spPr>
          <a:xfrm>
            <a:off x="255170" y="6892731"/>
            <a:ext cx="3925363" cy="523134"/>
          </a:xfrm>
          <a:prstGeom prst="rect">
            <a:avLst/>
          </a:prstGeom>
        </p:spPr>
        <p:txBody>
          <a:bodyPr>
            <a:normAutofit/>
          </a:bodyPr>
          <a:lstStyle>
            <a:lvl1pPr marL="251986" indent="-251986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r>
              <a:rPr lang="ko-KR" altLang="en-US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</a:t>
            </a:r>
            <a:r>
              <a:rPr lang="en-US" altLang="ko-KR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김현진</a:t>
            </a:r>
            <a:r>
              <a:rPr lang="en-US" altLang="ko-KR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손문희</a:t>
            </a:r>
            <a:r>
              <a:rPr lang="en-US" altLang="ko-KR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7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서민주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D37EED-F0AD-C75E-F986-34A76FC99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5" y="1389632"/>
            <a:ext cx="7221953" cy="3102449"/>
          </a:xfrm>
          <a:prstGeom prst="rect">
            <a:avLst/>
          </a:prstGeom>
        </p:spPr>
      </p:pic>
      <p:sp>
        <p:nvSpPr>
          <p:cNvPr id="4" name="부제목 6">
            <a:extLst>
              <a:ext uri="{FF2B5EF4-FFF2-40B4-BE49-F238E27FC236}">
                <a16:creationId xmlns:a16="http://schemas.microsoft.com/office/drawing/2014/main" id="{DAF0F714-0759-9782-A0EA-261D6BB4D37C}"/>
              </a:ext>
            </a:extLst>
          </p:cNvPr>
          <p:cNvSpPr txBox="1">
            <a:spLocks/>
          </p:cNvSpPr>
          <p:nvPr/>
        </p:nvSpPr>
        <p:spPr>
          <a:xfrm>
            <a:off x="255170" y="6248972"/>
            <a:ext cx="3132262" cy="523134"/>
          </a:xfrm>
          <a:prstGeom prst="rect">
            <a:avLst/>
          </a:prstGeom>
        </p:spPr>
        <p:txBody>
          <a:bodyPr vert="horz" lIns="86199" tIns="43100" rIns="86199" bIns="43100" rtlCol="0">
            <a:normAutofit fontScale="92500" lnSpcReduction="10000"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3394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T</a:t>
            </a:r>
            <a:r>
              <a:rPr lang="en" altLang="ko-KR" sz="3394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eam Project</a:t>
            </a:r>
            <a:endParaRPr lang="ko-KR" altLang="en-US" sz="4148" b="1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21ED70-F7F7-5A3B-43BD-4ED3AEB6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">
            <a:off x="8464108" y="3422121"/>
            <a:ext cx="1253066" cy="12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4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Knotted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메뉴 확인 과정에서 알레르기유발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정보를  한눈에 파악할 할 수 있도록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공개해 놨으며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알레르기가 있는 고객은         확인하고 구매 할 수 있도록 하여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장점으로 볼 수 있다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알레르기 정보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D1B333-CA7F-A5F6-0D22-82883B8053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7" t="11514" r="8564" b="17094"/>
          <a:stretch/>
        </p:blipFill>
        <p:spPr>
          <a:xfrm>
            <a:off x="1197388" y="1206099"/>
            <a:ext cx="2943872" cy="539697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58B9CF7-B3B4-71EB-9F89-4113FC7FDD4A}"/>
              </a:ext>
            </a:extLst>
          </p:cNvPr>
          <p:cNvSpPr/>
          <p:nvPr/>
        </p:nvSpPr>
        <p:spPr>
          <a:xfrm>
            <a:off x="1365779" y="4834280"/>
            <a:ext cx="2663295" cy="1909420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285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Knotted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신메뉴에 대한 정보를 웹사이트 및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인스타그램으로 빠르게 업로드하여 고객이 확인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할 수 있도록 하고 있습니다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1" lang="en-US" altLang="ko-KR" sz="11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정보 업데이트 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F64016BC-CC7D-C3C0-3249-02D8EE45E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8" b="8719"/>
          <a:stretch/>
        </p:blipFill>
        <p:spPr>
          <a:xfrm>
            <a:off x="657226" y="1446769"/>
            <a:ext cx="2337590" cy="4078287"/>
          </a:xfrm>
          <a:prstGeom prst="rect">
            <a:avLst/>
          </a:prstGeom>
        </p:spPr>
      </p:pic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08433B7-E06B-F269-96EA-587A968EA9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70" b="27804"/>
          <a:stretch/>
        </p:blipFill>
        <p:spPr>
          <a:xfrm>
            <a:off x="2217751" y="3779838"/>
            <a:ext cx="2734515" cy="271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97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온라인 사이트 내 매장안내 탭안에서 매장을 검색 및 한눈에 파악할 수 있도록 디자인되어 있음  </a:t>
            </a:r>
            <a:endParaRPr kumimoji="1" lang="en-US" altLang="ko-KR" sz="11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매장안내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978CD0C7-7237-61C4-473D-8C93A57DB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9" b="29135"/>
          <a:stretch/>
        </p:blipFill>
        <p:spPr>
          <a:xfrm>
            <a:off x="1545974" y="4208827"/>
            <a:ext cx="2207408" cy="2888233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56E62D3-37B7-34A8-DEDD-B7CA63F05B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97" b="27993"/>
          <a:stretch/>
        </p:blipFill>
        <p:spPr>
          <a:xfrm>
            <a:off x="1199896" y="1421314"/>
            <a:ext cx="2899564" cy="259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92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메인 페이지 및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GNB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부분에서의 검색창이 안보임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고객이 직접 하나하나 메뉴를 찾아야하는 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번거로움이 발생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창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76B4FC-B358-F071-9FE8-B0B13992A3D2}"/>
              </a:ext>
            </a:extLst>
          </p:cNvPr>
          <p:cNvGrpSpPr/>
          <p:nvPr/>
        </p:nvGrpSpPr>
        <p:grpSpPr>
          <a:xfrm>
            <a:off x="657225" y="1476375"/>
            <a:ext cx="3492975" cy="1138773"/>
            <a:chOff x="657225" y="1476375"/>
            <a:chExt cx="3492975" cy="1138773"/>
          </a:xfrm>
        </p:grpSpPr>
        <p:pic>
          <p:nvPicPr>
            <p:cNvPr id="5" name="그림 4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334A2161-838A-2DB9-DBEE-B46DB5E17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6" b="81730"/>
            <a:stretch/>
          </p:blipFill>
          <p:spPr>
            <a:xfrm>
              <a:off x="657225" y="1476375"/>
              <a:ext cx="3492975" cy="113877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8874718-B819-3A33-649E-F1141F2EFA2A}"/>
                </a:ext>
              </a:extLst>
            </p:cNvPr>
            <p:cNvSpPr/>
            <p:nvPr/>
          </p:nvSpPr>
          <p:spPr>
            <a:xfrm>
              <a:off x="684312" y="1803457"/>
              <a:ext cx="3465888" cy="568268"/>
            </a:xfrm>
            <a:prstGeom prst="rect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F515F5B-6DBB-7C53-0B5A-F4FD51C5A3E0}"/>
              </a:ext>
            </a:extLst>
          </p:cNvPr>
          <p:cNvGrpSpPr/>
          <p:nvPr/>
        </p:nvGrpSpPr>
        <p:grpSpPr>
          <a:xfrm>
            <a:off x="684312" y="3329760"/>
            <a:ext cx="3492975" cy="3229264"/>
            <a:chOff x="684312" y="3329760"/>
            <a:chExt cx="3492975" cy="3229264"/>
          </a:xfrm>
        </p:grpSpPr>
        <p:pic>
          <p:nvPicPr>
            <p:cNvPr id="9" name="그림 8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C27F46D3-4EEF-A6B6-C93A-B82935062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07" b="53077"/>
            <a:stretch/>
          </p:blipFill>
          <p:spPr>
            <a:xfrm>
              <a:off x="684312" y="3329760"/>
              <a:ext cx="3492975" cy="3229264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B39833-A494-7D57-6F57-4D701EC106FA}"/>
                </a:ext>
              </a:extLst>
            </p:cNvPr>
            <p:cNvSpPr/>
            <p:nvPr/>
          </p:nvSpPr>
          <p:spPr>
            <a:xfrm>
              <a:off x="697855" y="3551768"/>
              <a:ext cx="3465888" cy="3007256"/>
            </a:xfrm>
            <a:prstGeom prst="rect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1070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메인 페이지 비주얼 부분에서 페이지네이션 누락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비주얼 부분은 배너가 여러개일 수 밖에 없는 부분이라서 페이지네이션을 넣어줘야 고객입장에서 몇개의 페이지가 있고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어느 부분을 보고 있는지 확인이 가능함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하지만 해당 페이지는 누락 되어있음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페이지네이션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87BEB5-1EF7-3951-C992-F980930FBC28}"/>
              </a:ext>
            </a:extLst>
          </p:cNvPr>
          <p:cNvGrpSpPr/>
          <p:nvPr/>
        </p:nvGrpSpPr>
        <p:grpSpPr>
          <a:xfrm>
            <a:off x="917337" y="1687048"/>
            <a:ext cx="3492975" cy="4456600"/>
            <a:chOff x="657225" y="1476375"/>
            <a:chExt cx="3492975" cy="4456600"/>
          </a:xfrm>
        </p:grpSpPr>
        <p:pic>
          <p:nvPicPr>
            <p:cNvPr id="3" name="그림 2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3A1BB090-1F66-A8C4-8126-023BEA2514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" b="36388"/>
            <a:stretch/>
          </p:blipFill>
          <p:spPr>
            <a:xfrm>
              <a:off x="657225" y="1476375"/>
              <a:ext cx="3492975" cy="44566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292DCDCB-CCB9-E065-6A56-AB6993313D7E}"/>
                </a:ext>
              </a:extLst>
            </p:cNvPr>
            <p:cNvSpPr/>
            <p:nvPr/>
          </p:nvSpPr>
          <p:spPr>
            <a:xfrm>
              <a:off x="657459" y="2322451"/>
              <a:ext cx="3465888" cy="3459041"/>
            </a:xfrm>
            <a:prstGeom prst="rect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103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로그인 및 회원가입시 많이 복잡한 과정을 거쳐야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로그인 및 회원 가입이 가능하다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로그인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번 이상 터치</a:t>
            </a:r>
            <a:b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 회원가입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5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번 이상 터치 과정을 거쳐야 함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과정의 단순화 필요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및 회원가입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ECA17C0-927F-5723-11FA-5AF116D00925}"/>
              </a:ext>
            </a:extLst>
          </p:cNvPr>
          <p:cNvGrpSpPr/>
          <p:nvPr/>
        </p:nvGrpSpPr>
        <p:grpSpPr>
          <a:xfrm>
            <a:off x="628993" y="1437108"/>
            <a:ext cx="7997624" cy="5726226"/>
            <a:chOff x="628993" y="1437108"/>
            <a:chExt cx="7997624" cy="5726226"/>
          </a:xfrm>
        </p:grpSpPr>
        <p:pic>
          <p:nvPicPr>
            <p:cNvPr id="5" name="그림 4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47D9743D-7A9C-C8EF-A68D-C2C4C6CEF1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84" b="34853"/>
            <a:stretch/>
          </p:blipFill>
          <p:spPr>
            <a:xfrm>
              <a:off x="6368064" y="4202979"/>
              <a:ext cx="2258553" cy="2960355"/>
            </a:xfrm>
            <a:prstGeom prst="rect">
              <a:avLst/>
            </a:prstGeom>
          </p:spPr>
        </p:pic>
        <p:pic>
          <p:nvPicPr>
            <p:cNvPr id="6" name="그림 5" descr="텍스트, 폰트, 번호, 스크린샷이(가) 표시된 사진&#10;&#10;자동 생성된 설명">
              <a:extLst>
                <a:ext uri="{FF2B5EF4-FFF2-40B4-BE49-F238E27FC236}">
                  <a16:creationId xmlns:a16="http://schemas.microsoft.com/office/drawing/2014/main" id="{61FD139C-3038-A84D-3FB4-FEC9E6012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53" t="4407" r="453" b="52091"/>
            <a:stretch/>
          </p:blipFill>
          <p:spPr>
            <a:xfrm>
              <a:off x="868418" y="2341325"/>
              <a:ext cx="2491449" cy="2345668"/>
            </a:xfrm>
            <a:prstGeom prst="rect">
              <a:avLst/>
            </a:prstGeom>
          </p:spPr>
        </p:pic>
        <p:pic>
          <p:nvPicPr>
            <p:cNvPr id="8" name="그림 7" descr="텍스트, 스크린샷, 소프트웨어이(가) 표시된 사진&#10;&#10;자동 생성된 설명">
              <a:extLst>
                <a:ext uri="{FF2B5EF4-FFF2-40B4-BE49-F238E27FC236}">
                  <a16:creationId xmlns:a16="http://schemas.microsoft.com/office/drawing/2014/main" id="{A72ABDDB-E1AB-979E-D7DB-ACCED619F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67" b="86143"/>
            <a:stretch/>
          </p:blipFill>
          <p:spPr>
            <a:xfrm>
              <a:off x="886021" y="1437108"/>
              <a:ext cx="3492975" cy="747718"/>
            </a:xfrm>
            <a:prstGeom prst="rect">
              <a:avLst/>
            </a:prstGeom>
          </p:spPr>
        </p:pic>
        <p:pic>
          <p:nvPicPr>
            <p:cNvPr id="9" name="그림 8" descr="텍스트, 스크린샷, 디자인이(가) 표시된 사진&#10;&#10;자동 생성된 설명">
              <a:extLst>
                <a:ext uri="{FF2B5EF4-FFF2-40B4-BE49-F238E27FC236}">
                  <a16:creationId xmlns:a16="http://schemas.microsoft.com/office/drawing/2014/main" id="{3C879071-560F-DF9F-A27F-582989C55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03" b="54393"/>
            <a:stretch/>
          </p:blipFill>
          <p:spPr>
            <a:xfrm>
              <a:off x="857254" y="4825337"/>
              <a:ext cx="2491449" cy="2336743"/>
            </a:xfrm>
            <a:prstGeom prst="rect">
              <a:avLst/>
            </a:prstGeom>
          </p:spPr>
        </p:pic>
        <p:pic>
          <p:nvPicPr>
            <p:cNvPr id="11" name="그림 10" descr="텍스트, 번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C17901C2-45EE-02FF-D3FC-907406547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3" t="4384" r="443" b="36685"/>
            <a:stretch/>
          </p:blipFill>
          <p:spPr>
            <a:xfrm>
              <a:off x="3707392" y="4215315"/>
              <a:ext cx="2299848" cy="2948019"/>
            </a:xfrm>
            <a:prstGeom prst="rect">
              <a:avLst/>
            </a:prstGeom>
          </p:spPr>
        </p:pic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F74313B-2199-7358-5F79-FC1015FD87CB}"/>
                </a:ext>
              </a:extLst>
            </p:cNvPr>
            <p:cNvSpPr/>
            <p:nvPr/>
          </p:nvSpPr>
          <p:spPr>
            <a:xfrm>
              <a:off x="660892" y="1440329"/>
              <a:ext cx="207526" cy="227433"/>
            </a:xfrm>
            <a:prstGeom prst="ellipse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rgbClr val="5A5A5A"/>
                  </a:solidFill>
                </a:rPr>
                <a:t>1</a:t>
              </a:r>
              <a:endParaRPr kumimoji="1" lang="ko-KR" altLang="en-US" sz="1400" dirty="0">
                <a:solidFill>
                  <a:srgbClr val="5A5A5A"/>
                </a:solidFill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03D096-F97A-EAE2-4FC4-43869DE7CF7A}"/>
                </a:ext>
              </a:extLst>
            </p:cNvPr>
            <p:cNvSpPr/>
            <p:nvPr/>
          </p:nvSpPr>
          <p:spPr>
            <a:xfrm>
              <a:off x="660892" y="2354732"/>
              <a:ext cx="207526" cy="227433"/>
            </a:xfrm>
            <a:prstGeom prst="ellipse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rgbClr val="5A5A5A"/>
                  </a:solidFill>
                </a:rPr>
                <a:t>2</a:t>
              </a:r>
              <a:endParaRPr kumimoji="1" lang="ko-KR" altLang="en-US" sz="1400" dirty="0">
                <a:solidFill>
                  <a:srgbClr val="5A5A5A"/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7C4867E-F928-01F4-E642-D20FB54EC940}"/>
                </a:ext>
              </a:extLst>
            </p:cNvPr>
            <p:cNvSpPr/>
            <p:nvPr/>
          </p:nvSpPr>
          <p:spPr>
            <a:xfrm>
              <a:off x="628993" y="4842745"/>
              <a:ext cx="207526" cy="227433"/>
            </a:xfrm>
            <a:prstGeom prst="ellipse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rgbClr val="5A5A5A"/>
                  </a:solidFill>
                </a:rPr>
                <a:t>3</a:t>
              </a:r>
              <a:endParaRPr kumimoji="1" lang="ko-KR" altLang="en-US" sz="1400" dirty="0">
                <a:solidFill>
                  <a:srgbClr val="5A5A5A"/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E1C75789-4BC9-622E-2F16-8B36B5372760}"/>
                </a:ext>
              </a:extLst>
            </p:cNvPr>
            <p:cNvSpPr/>
            <p:nvPr/>
          </p:nvSpPr>
          <p:spPr>
            <a:xfrm>
              <a:off x="3470580" y="4224245"/>
              <a:ext cx="207526" cy="227433"/>
            </a:xfrm>
            <a:prstGeom prst="ellipse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rgbClr val="5A5A5A"/>
                  </a:solidFill>
                </a:rPr>
                <a:t>4</a:t>
              </a:r>
              <a:endParaRPr kumimoji="1" lang="ko-KR" altLang="en-US" sz="1400" dirty="0">
                <a:solidFill>
                  <a:srgbClr val="5A5A5A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F0D9F82-F668-9445-092B-D159E2F267FE}"/>
                </a:ext>
              </a:extLst>
            </p:cNvPr>
            <p:cNvSpPr/>
            <p:nvPr/>
          </p:nvSpPr>
          <p:spPr>
            <a:xfrm>
              <a:off x="6133986" y="4215315"/>
              <a:ext cx="207526" cy="227433"/>
            </a:xfrm>
            <a:prstGeom prst="ellipse">
              <a:avLst/>
            </a:prstGeom>
            <a:noFill/>
            <a:ln>
              <a:solidFill>
                <a:srgbClr val="FFA3B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solidFill>
                    <a:srgbClr val="5A5A5A"/>
                  </a:solidFill>
                </a:rPr>
                <a:t>5</a:t>
              </a:r>
              <a:endParaRPr kumimoji="1" lang="ko-KR" altLang="en-US" sz="1400" dirty="0">
                <a:solidFill>
                  <a:srgbClr val="5A5A5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868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메뉴 검색 및 아래로 이동 후  페이지 상단으로 이동 할 수 있는 탑 버튼 누락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메뉴 및 내용 확인 후 상단 내용을 확인하기  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위해서는 고객이 직접 손으로 올려야 하는</a:t>
            </a:r>
            <a:b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</a:b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   불편함이 있음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algn="l" defTabSz="457200" latinLnBrk="0">
              <a:lnSpc>
                <a:spcPct val="100000"/>
              </a:lnSpc>
              <a:spcBef>
                <a:spcPts val="0"/>
              </a:spcBef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탑 버튼</a:t>
            </a:r>
            <a:endParaRPr lang="en-US" altLang="ko-KR" sz="180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70FD240B-D1A7-7659-68BE-E7C833E2E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8" b="9869"/>
          <a:stretch/>
        </p:blipFill>
        <p:spPr>
          <a:xfrm>
            <a:off x="1194474" y="1476375"/>
            <a:ext cx="2938701" cy="534828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4B44F1C-1C5B-4DBA-108F-AD2E02B1E9A0}"/>
              </a:ext>
            </a:extLst>
          </p:cNvPr>
          <p:cNvSpPr/>
          <p:nvPr/>
        </p:nvSpPr>
        <p:spPr>
          <a:xfrm>
            <a:off x="3100388" y="6400800"/>
            <a:ext cx="1032787" cy="423863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3036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189038" y="2085867"/>
            <a:ext cx="46391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 제작과정에서 코딩오류로 인하여 텍스트 겹침 현상 및 화살표 방향 오류가 발생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고객이 직접 확인하는 네비게이션에서 해당 항목은   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접근성이 많이 떨어짐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7E111E22-7706-E632-1F51-E761A85C23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3" r="14347" b="9723"/>
          <a:stretch/>
        </p:blipFill>
        <p:spPr>
          <a:xfrm>
            <a:off x="1307117" y="1206099"/>
            <a:ext cx="2713416" cy="576912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405575" y="2582215"/>
            <a:ext cx="2230524" cy="145003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1A949-45E7-80FA-0E70-7E8516AE63F2}"/>
              </a:ext>
            </a:extLst>
          </p:cNvPr>
          <p:cNvSpPr txBox="1"/>
          <p:nvPr/>
        </p:nvSpPr>
        <p:spPr>
          <a:xfrm>
            <a:off x="5199432" y="1654697"/>
            <a:ext cx="4520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6519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01564" y="1660321"/>
            <a:ext cx="481488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서브메뉴 및 상품 정렬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바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좁은 화면 사이즈에 많은 데이터를 삽입하는 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과정에서 글자 밀림 현상 발생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상품 정렬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상품 이름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할인가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가격의 줄 간격 및 위치를 가운데   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정렬을 함으로써 상품 박스 사이즈가 통일 되지 않아  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조잡해 보임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메뉴바는 필수 내용을 제외하고 나머지는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정리가 필요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상품박스 제품명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할인가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가격의 배열을 다르게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적용하여 위치의 통일이 필요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D86D028-7F45-C302-12F6-82D121687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1" b="25724"/>
          <a:stretch/>
        </p:blipFill>
        <p:spPr>
          <a:xfrm>
            <a:off x="917337" y="1456531"/>
            <a:ext cx="3492975" cy="5151438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060979" y="2090557"/>
            <a:ext cx="3220370" cy="552632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801156-83D0-97C1-357D-CA0A7307542F}"/>
              </a:ext>
            </a:extLst>
          </p:cNvPr>
          <p:cNvSpPr/>
          <p:nvPr/>
        </p:nvSpPr>
        <p:spPr>
          <a:xfrm>
            <a:off x="1060979" y="3405007"/>
            <a:ext cx="3220370" cy="3095806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36E5D2-1198-D337-94BA-83FF6D27CF8B}"/>
              </a:ext>
            </a:extLst>
          </p:cNvPr>
          <p:cNvSpPr/>
          <p:nvPr/>
        </p:nvSpPr>
        <p:spPr>
          <a:xfrm>
            <a:off x="659561" y="2093556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1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7F2433-CA1B-14D6-4DAF-E54C0A097AD3}"/>
              </a:ext>
            </a:extLst>
          </p:cNvPr>
          <p:cNvSpPr/>
          <p:nvPr/>
        </p:nvSpPr>
        <p:spPr>
          <a:xfrm>
            <a:off x="659561" y="3419475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2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353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14046" y="1644758"/>
            <a:ext cx="481488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제품 주문 수량선택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페이지  담기 버튼 클릭 후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제품 상세페이지에서 장바구니 버튼 선택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장바구니 내에서 수량 및 결제 진행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위와 같이 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단계의 과정을 거쳐야 구매 주문을 할 수    있어 불편함이 있음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D86D028-7F45-C302-12F6-82D1216873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06" b="25724"/>
          <a:stretch/>
        </p:blipFill>
        <p:spPr>
          <a:xfrm>
            <a:off x="1033842" y="1206099"/>
            <a:ext cx="3220371" cy="295299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9801156-83D0-97C1-357D-CA0A7307542F}"/>
              </a:ext>
            </a:extLst>
          </p:cNvPr>
          <p:cNvSpPr/>
          <p:nvPr/>
        </p:nvSpPr>
        <p:spPr>
          <a:xfrm>
            <a:off x="1044444" y="3419475"/>
            <a:ext cx="3220370" cy="61277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36E5D2-1198-D337-94BA-83FF6D27CF8B}"/>
              </a:ext>
            </a:extLst>
          </p:cNvPr>
          <p:cNvSpPr/>
          <p:nvPr/>
        </p:nvSpPr>
        <p:spPr>
          <a:xfrm>
            <a:off x="747732" y="3424220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1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17F2433-CA1B-14D6-4DAF-E54C0A097AD3}"/>
              </a:ext>
            </a:extLst>
          </p:cNvPr>
          <p:cNvSpPr/>
          <p:nvPr/>
        </p:nvSpPr>
        <p:spPr>
          <a:xfrm>
            <a:off x="747732" y="5062545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2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4C2B34C-5984-D31F-ADF5-F93494CFA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0" t="58801" r="5384" b="24111"/>
          <a:stretch/>
        </p:blipFill>
        <p:spPr>
          <a:xfrm>
            <a:off x="1065835" y="4359123"/>
            <a:ext cx="3174651" cy="12917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02CB64-A15E-E4C9-F84A-439BEE07CF90}"/>
              </a:ext>
            </a:extLst>
          </p:cNvPr>
          <p:cNvSpPr/>
          <p:nvPr/>
        </p:nvSpPr>
        <p:spPr>
          <a:xfrm>
            <a:off x="1044444" y="5062545"/>
            <a:ext cx="3220370" cy="61277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3D4D861-0E8B-F1E1-30CA-FFFB15B14FFD}"/>
              </a:ext>
            </a:extLst>
          </p:cNvPr>
          <p:cNvSpPr/>
          <p:nvPr/>
        </p:nvSpPr>
        <p:spPr>
          <a:xfrm>
            <a:off x="747732" y="6191254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3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pic>
        <p:nvPicPr>
          <p:cNvPr id="19" name="그림 18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6231B466-83F7-D395-FFF2-A2967AACE0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" t="55017" r="4321" b="34166"/>
          <a:stretch/>
        </p:blipFill>
        <p:spPr>
          <a:xfrm>
            <a:off x="1038949" y="5986326"/>
            <a:ext cx="3220371" cy="8177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C82ADC-2CA1-A9C7-3638-82D3127761A4}"/>
              </a:ext>
            </a:extLst>
          </p:cNvPr>
          <p:cNvSpPr/>
          <p:nvPr/>
        </p:nvSpPr>
        <p:spPr>
          <a:xfrm>
            <a:off x="1044444" y="6191254"/>
            <a:ext cx="3220370" cy="61277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141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8147436-380B-5143-0CBF-3CC465325AD2}"/>
              </a:ext>
            </a:extLst>
          </p:cNvPr>
          <p:cNvSpPr txBox="1"/>
          <p:nvPr/>
        </p:nvSpPr>
        <p:spPr>
          <a:xfrm>
            <a:off x="706331" y="377983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소개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5B3178-4680-A69B-B86B-D5A4D2D3E12A}"/>
              </a:ext>
            </a:extLst>
          </p:cNvPr>
          <p:cNvSpPr txBox="1"/>
          <p:nvPr/>
        </p:nvSpPr>
        <p:spPr>
          <a:xfrm>
            <a:off x="905010" y="4339629"/>
            <a:ext cx="1026243" cy="469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브랜드 소개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0229EE-F1FD-D171-04F8-AF7AC9BE193A}"/>
              </a:ext>
            </a:extLst>
          </p:cNvPr>
          <p:cNvSpPr txBox="1"/>
          <p:nvPr/>
        </p:nvSpPr>
        <p:spPr>
          <a:xfrm>
            <a:off x="3081501" y="377983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프로젝트 조사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D989AB-D370-040B-7663-A49F471356D1}"/>
              </a:ext>
            </a:extLst>
          </p:cNvPr>
          <p:cNvSpPr txBox="1"/>
          <p:nvPr/>
        </p:nvSpPr>
        <p:spPr>
          <a:xfrm>
            <a:off x="2997943" y="4339629"/>
            <a:ext cx="1707519" cy="176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사이트 분석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벤치마킹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설문조사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>
              <a:lnSpc>
                <a:spcPct val="200000"/>
              </a:lnSpc>
            </a:pPr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페르소나 및 시나리오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A64162-328A-62C2-45F7-4A7A5CA09531}"/>
              </a:ext>
            </a:extLst>
          </p:cNvPr>
          <p:cNvSpPr txBox="1"/>
          <p:nvPr/>
        </p:nvSpPr>
        <p:spPr>
          <a:xfrm>
            <a:off x="5514380" y="3779838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진행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1D2DDF-DFA3-2EAE-3A92-4202A0EE601B}"/>
              </a:ext>
            </a:extLst>
          </p:cNvPr>
          <p:cNvSpPr txBox="1"/>
          <p:nvPr/>
        </p:nvSpPr>
        <p:spPr>
          <a:xfrm>
            <a:off x="5677917" y="4339629"/>
            <a:ext cx="11865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사이트 리뉴얼</a:t>
            </a:r>
            <a:endParaRPr kumimoji="1" lang="en-US" altLang="ko-KR" sz="1400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469BB-B9AA-B73A-CC37-66462BEB60AD}"/>
              </a:ext>
            </a:extLst>
          </p:cNvPr>
          <p:cNvSpPr txBox="1"/>
          <p:nvPr/>
        </p:nvSpPr>
        <p:spPr>
          <a:xfrm>
            <a:off x="7940847" y="377983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완료</a:t>
            </a:r>
          </a:p>
        </p:txBody>
      </p:sp>
    </p:spTree>
    <p:extLst>
      <p:ext uri="{BB962C8B-B14F-4D97-AF65-F5344CB8AC3E}">
        <p14:creationId xmlns:p14="http://schemas.microsoft.com/office/powerpoint/2010/main" val="839216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6">
            <a:extLst>
              <a:ext uri="{FF2B5EF4-FFF2-40B4-BE49-F238E27FC236}">
                <a16:creationId xmlns:a16="http://schemas.microsoft.com/office/drawing/2014/main" id="{2C27CD6B-4153-7858-7141-08AFEF9CDC22}"/>
              </a:ext>
            </a:extLst>
          </p:cNvPr>
          <p:cNvSpPr txBox="1">
            <a:spLocks/>
          </p:cNvSpPr>
          <p:nvPr/>
        </p:nvSpPr>
        <p:spPr>
          <a:xfrm>
            <a:off x="2887174" y="4116785"/>
            <a:ext cx="3925363" cy="523134"/>
          </a:xfrm>
          <a:prstGeom prst="rect">
            <a:avLst/>
          </a:prstGeom>
        </p:spPr>
        <p:txBody>
          <a:bodyPr vert="horz" lIns="86199" tIns="43100" rIns="86199" bIns="43100" rtlCol="0">
            <a:norm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7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1184-FDA7-1DF0-3617-C4AF56F70D4D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57614-155E-7C38-8F6A-5DE3790246A3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조사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470B5-AC44-3C40-04B1-2D11D9ABF1D8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벤치마킹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6971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800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검색 창</a:t>
            </a:r>
            <a:endParaRPr lang="en-US" altLang="ko-KR" sz="1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pic>
        <p:nvPicPr>
          <p:cNvPr id="3" name="그림 2" descr="텍스트, 스크린샷, 인간의 얼굴, 사람이(가) 표시된 사진&#10;&#10;자동 생성된 설명">
            <a:extLst>
              <a:ext uri="{FF2B5EF4-FFF2-40B4-BE49-F238E27FC236}">
                <a16:creationId xmlns:a16="http://schemas.microsoft.com/office/drawing/2014/main" id="{5498C8C3-284E-A1B5-8486-FC203D18E4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2" b="79415"/>
          <a:stretch/>
        </p:blipFill>
        <p:spPr>
          <a:xfrm>
            <a:off x="881250" y="1118780"/>
            <a:ext cx="3492975" cy="12688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874718-B819-3A33-649E-F1141F2EFA2A}"/>
              </a:ext>
            </a:extLst>
          </p:cNvPr>
          <p:cNvSpPr/>
          <p:nvPr/>
        </p:nvSpPr>
        <p:spPr>
          <a:xfrm>
            <a:off x="894793" y="1151407"/>
            <a:ext cx="3465888" cy="568268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4" name="그림 13" descr="텍스트, 스크린샷, 온라인 광고, 디자인이(가) 표시된 사진&#10;&#10;자동 생성된 설명">
            <a:extLst>
              <a:ext uri="{FF2B5EF4-FFF2-40B4-BE49-F238E27FC236}">
                <a16:creationId xmlns:a16="http://schemas.microsoft.com/office/drawing/2014/main" id="{4DB8E7A3-344A-7C6E-4689-36D6FA89BC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4" b="53017"/>
          <a:stretch/>
        </p:blipFill>
        <p:spPr>
          <a:xfrm>
            <a:off x="893106" y="3551768"/>
            <a:ext cx="3492975" cy="317500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B39833-A494-7D57-6F57-4D701EC106FA}"/>
              </a:ext>
            </a:extLst>
          </p:cNvPr>
          <p:cNvSpPr/>
          <p:nvPr/>
        </p:nvSpPr>
        <p:spPr>
          <a:xfrm>
            <a:off x="913755" y="4292600"/>
            <a:ext cx="3465888" cy="508000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5FFE3-62FC-8F29-F7A4-ADD2E58FEE59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 온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전자랜드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3C1AF-A2BE-060D-CE94-E0C07B7CB189}"/>
              </a:ext>
            </a:extLst>
          </p:cNvPr>
          <p:cNvSpPr txBox="1"/>
          <p:nvPr/>
        </p:nvSpPr>
        <p:spPr>
          <a:xfrm>
            <a:off x="5256213" y="2557517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 온 검색 창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Search icon</a:t>
            </a: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을 이용하여 빠른 검색을 할 수 있도록  </a:t>
            </a:r>
            <a:br>
              <a:rPr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배치</a:t>
            </a:r>
            <a:endParaRPr lang="en-US" altLang="ko-KR" sz="1600" dirty="0">
              <a:solidFill>
                <a:srgbClr val="44444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 dirty="0">
                <a:ln>
                  <a:noFill/>
                </a:ln>
                <a:solidFill>
                  <a:srgbClr val="444447"/>
                </a:solidFill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sz="1600" u="none" strike="noStrike" kern="1200" cap="none" spc="0" normalizeH="0" baseline="0" noProof="0" dirty="0">
                <a:ln>
                  <a:noFill/>
                </a:ln>
                <a:solidFill>
                  <a:srgbClr val="444447"/>
                </a:solidFill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</a:rPr>
              <a:t>전자랜드</a:t>
            </a:r>
            <a:endParaRPr kumimoji="1" lang="en-US" altLang="ko-KR" sz="1600" u="none" strike="noStrike" kern="1200" cap="none" spc="0" normalizeH="0" baseline="0" noProof="0" dirty="0">
              <a:ln>
                <a:noFill/>
              </a:ln>
              <a:solidFill>
                <a:srgbClr val="444447"/>
              </a:solidFill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메인 페이지</a:t>
            </a:r>
            <a:r>
              <a:rPr kumimoji="1"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상단에 검색 란을 배치</a:t>
            </a:r>
            <a:endParaRPr kumimoji="1" lang="en-US" altLang="ko-KR" sz="160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3CC69A8-49C8-5117-1F3E-8B7F7C1FC258}"/>
              </a:ext>
            </a:extLst>
          </p:cNvPr>
          <p:cNvSpPr/>
          <p:nvPr/>
        </p:nvSpPr>
        <p:spPr>
          <a:xfrm>
            <a:off x="637203" y="1151407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1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8A84937-156F-6549-90EA-71B598BAB5D2}"/>
              </a:ext>
            </a:extLst>
          </p:cNvPr>
          <p:cNvSpPr/>
          <p:nvPr/>
        </p:nvSpPr>
        <p:spPr>
          <a:xfrm>
            <a:off x="646649" y="4259682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2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822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405575" y="2582215"/>
            <a:ext cx="2230524" cy="145003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1A949-45E7-80FA-0E70-7E8516AE63F2}"/>
              </a:ext>
            </a:extLst>
          </p:cNvPr>
          <p:cNvSpPr txBox="1"/>
          <p:nvPr/>
        </p:nvSpPr>
        <p:spPr>
          <a:xfrm>
            <a:off x="5199432" y="1654697"/>
            <a:ext cx="4520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E1945E8-E407-1404-2CCF-8A261714A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4" t="2520" b="14657"/>
          <a:stretch/>
        </p:blipFill>
        <p:spPr>
          <a:xfrm>
            <a:off x="780614" y="901700"/>
            <a:ext cx="3480446" cy="6261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8368E1-62EF-5EC0-2381-B286FDEB6599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롯데웰푸드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40B-1119-1AF2-022A-4230B6056D7F}"/>
              </a:ext>
            </a:extLst>
          </p:cNvPr>
          <p:cNvSpPr txBox="1"/>
          <p:nvPr/>
        </p:nvSpPr>
        <p:spPr>
          <a:xfrm>
            <a:off x="5256213" y="2557517"/>
            <a:ext cx="4572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강약조절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메뉴의 강약 조절을 함으로써 </a:t>
            </a:r>
            <a:r>
              <a:rPr lang="en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1depth</a:t>
            </a: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br>
              <a:rPr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</a:t>
            </a:r>
            <a:r>
              <a:rPr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depth</a:t>
            </a:r>
            <a:r>
              <a:rPr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한눈에 파악할 수 있도록 배치함</a:t>
            </a:r>
            <a:endParaRPr lang="en-US" altLang="ko-KR" sz="1600" dirty="0">
              <a:solidFill>
                <a:srgbClr val="44444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>
              <a:defRPr/>
            </a:pPr>
            <a:endParaRPr lang="en-US" altLang="ko-KR" sz="1600" dirty="0">
              <a:solidFill>
                <a:srgbClr val="444447"/>
              </a:solidFill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u="none" strike="noStrike" kern="1200" cap="none" spc="0" normalizeH="0" baseline="0" noProof="0" dirty="0">
                <a:ln>
                  <a:noFill/>
                </a:ln>
                <a:solidFill>
                  <a:srgbClr val="444447"/>
                </a:solidFill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화살표 </a:t>
            </a:r>
            <a:endParaRPr kumimoji="1" lang="en-US" altLang="ko-KR" sz="1600" u="none" strike="noStrike" kern="1200" cap="none" spc="0" normalizeH="0" baseline="0" noProof="0" dirty="0">
              <a:ln>
                <a:noFill/>
              </a:ln>
              <a:solidFill>
                <a:srgbClr val="444447"/>
              </a:solidFill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-&gt;</a:t>
            </a:r>
            <a:r>
              <a:rPr kumimoji="1"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쉽게 접고 펼 수 있도록 배치 </a:t>
            </a:r>
            <a:endParaRPr kumimoji="1" lang="en-US" altLang="ko-KR" sz="160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76CE45-2C32-6275-347D-651BFDA7F80B}"/>
              </a:ext>
            </a:extLst>
          </p:cNvPr>
          <p:cNvSpPr/>
          <p:nvPr/>
        </p:nvSpPr>
        <p:spPr>
          <a:xfrm>
            <a:off x="1267097" y="2220687"/>
            <a:ext cx="1567543" cy="4807130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253A70-B4A6-FF5D-14C1-75CE92C32198}"/>
              </a:ext>
            </a:extLst>
          </p:cNvPr>
          <p:cNvSpPr/>
          <p:nvPr/>
        </p:nvSpPr>
        <p:spPr>
          <a:xfrm>
            <a:off x="3636099" y="2172155"/>
            <a:ext cx="624961" cy="4807130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CC5F6AF-B7B7-437B-971C-AD6ECA5DAC5C}"/>
              </a:ext>
            </a:extLst>
          </p:cNvPr>
          <p:cNvSpPr/>
          <p:nvPr/>
        </p:nvSpPr>
        <p:spPr>
          <a:xfrm>
            <a:off x="984088" y="2212327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1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25F94DB-A006-8D81-81D6-EEE27BDBDF78}"/>
              </a:ext>
            </a:extLst>
          </p:cNvPr>
          <p:cNvSpPr/>
          <p:nvPr/>
        </p:nvSpPr>
        <p:spPr>
          <a:xfrm>
            <a:off x="3340324" y="2212326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2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868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21A949-45E7-80FA-0E70-7E8516AE63F2}"/>
              </a:ext>
            </a:extLst>
          </p:cNvPr>
          <p:cNvSpPr txBox="1"/>
          <p:nvPr/>
        </p:nvSpPr>
        <p:spPr>
          <a:xfrm>
            <a:off x="5199432" y="1654697"/>
            <a:ext cx="4520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네비게이션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368E1-62EF-5EC0-2381-B286FDEB6599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무신사</a:t>
            </a:r>
            <a:endParaRPr lang="ko-KR" alt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A340B-1119-1AF2-022A-4230B6056D7F}"/>
              </a:ext>
            </a:extLst>
          </p:cNvPr>
          <p:cNvSpPr txBox="1"/>
          <p:nvPr/>
        </p:nvSpPr>
        <p:spPr>
          <a:xfrm>
            <a:off x="5256213" y="255751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네비게이션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1depth</a:t>
            </a:r>
            <a:r>
              <a:rPr lang="ko-KR" altLang="en-US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는 </a:t>
            </a:r>
            <a:r>
              <a:rPr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글씨로 입력하고 </a:t>
            </a:r>
            <a:r>
              <a:rPr lang="en-US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2</a:t>
            </a:r>
            <a:r>
              <a:rPr lang="en" altLang="ko-KR" sz="1600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depth</a:t>
            </a:r>
            <a:r>
              <a:rPr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에는 이미지를 </a:t>
            </a:r>
            <a:br>
              <a:rPr lang="en-US" altLang="ko-KR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사용함으로써 고객이 쉽고 빠르게 찾을 수 있도록 </a:t>
            </a:r>
            <a:br>
              <a:rPr lang="en-US" altLang="ko-KR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lang="ko-KR" altLang="en-US" sz="16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   배치함</a:t>
            </a:r>
            <a:endParaRPr lang="en-US" altLang="ko-KR" sz="1600" dirty="0">
              <a:solidFill>
                <a:srgbClr val="444447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pic>
        <p:nvPicPr>
          <p:cNvPr id="3" name="그림 2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29DD5704-6E92-97C7-A768-7CC8E3BAD7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1"/>
          <a:stretch/>
        </p:blipFill>
        <p:spPr>
          <a:xfrm>
            <a:off x="1100826" y="1463040"/>
            <a:ext cx="2840021" cy="581406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100826" y="2582215"/>
            <a:ext cx="2840021" cy="4040654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945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01564" y="1660321"/>
            <a:ext cx="462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상품 정렬 및 배경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pic>
        <p:nvPicPr>
          <p:cNvPr id="15" name="그림 14" descr="텍스트, 디저트, 스크린샷, 과일이(가) 표시된 사진&#10;&#10;자동 생성된 설명">
            <a:extLst>
              <a:ext uri="{FF2B5EF4-FFF2-40B4-BE49-F238E27FC236}">
                <a16:creationId xmlns:a16="http://schemas.microsoft.com/office/drawing/2014/main" id="{1465FCC5-2929-55F5-6D6B-B83181458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6" b="14501"/>
          <a:stretch/>
        </p:blipFill>
        <p:spPr>
          <a:xfrm>
            <a:off x="880825" y="1313333"/>
            <a:ext cx="3492975" cy="562768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6866A2-F8D9-CE3B-99A7-169717126C13}"/>
              </a:ext>
            </a:extLst>
          </p:cNvPr>
          <p:cNvSpPr txBox="1"/>
          <p:nvPr/>
        </p:nvSpPr>
        <p:spPr>
          <a:xfrm>
            <a:off x="5256213" y="255751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 및 배경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전체적인 레이아웃이 일관되고 통일성 있음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흰색 배경으로 통일 되어 깔끔한 이미지를 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8DBC29-CBF1-F60E-155B-51B58F8E8224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투썸플레이스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6FF0544-B8E6-CB09-B8BA-B02A75229033}"/>
              </a:ext>
            </a:extLst>
          </p:cNvPr>
          <p:cNvSpPr/>
          <p:nvPr/>
        </p:nvSpPr>
        <p:spPr>
          <a:xfrm>
            <a:off x="960286" y="2180515"/>
            <a:ext cx="3300774" cy="4807130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73B93D2-7045-24E5-CE3C-C016736220A8}"/>
              </a:ext>
            </a:extLst>
          </p:cNvPr>
          <p:cNvSpPr/>
          <p:nvPr/>
        </p:nvSpPr>
        <p:spPr>
          <a:xfrm>
            <a:off x="677277" y="2172155"/>
            <a:ext cx="207526" cy="227433"/>
          </a:xfrm>
          <a:prstGeom prst="ellipse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rgbClr val="5A5A5A"/>
                </a:solidFill>
              </a:rPr>
              <a:t>1</a:t>
            </a:r>
            <a:endParaRPr kumimoji="1" lang="ko-KR" altLang="en-US" sz="1400" dirty="0">
              <a:solidFill>
                <a:srgbClr val="5A5A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680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01564" y="1660321"/>
            <a:ext cx="46266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서브메뉴바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pic>
        <p:nvPicPr>
          <p:cNvPr id="4" name="그림 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4178F77B-C716-08A5-D4B4-5F0D3119B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" b="7413"/>
          <a:stretch/>
        </p:blipFill>
        <p:spPr>
          <a:xfrm>
            <a:off x="1273043" y="1365624"/>
            <a:ext cx="2915532" cy="5541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0D399C-89DF-A71C-55BC-F1DDEEEEEFF2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빽다방</a:t>
            </a:r>
            <a:endParaRPr lang="ko-KR" altLang="en-US" sz="14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438275" y="2018267"/>
            <a:ext cx="2750300" cy="44254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7B702-7DDE-8CBE-7826-55C82F31DBCC}"/>
              </a:ext>
            </a:extLst>
          </p:cNvPr>
          <p:cNvSpPr txBox="1"/>
          <p:nvPr/>
        </p:nvSpPr>
        <p:spPr>
          <a:xfrm>
            <a:off x="5256213" y="255751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서브메뉴바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서브메뉴바를 적용하여 빠르게 원하는 메뉴를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찾기</a:t>
            </a:r>
            <a: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쉬움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08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01564" y="1660321"/>
            <a:ext cx="462664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주문방법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6" name="부제목 6">
            <a:extLst>
              <a:ext uri="{FF2B5EF4-FFF2-40B4-BE49-F238E27FC236}">
                <a16:creationId xmlns:a16="http://schemas.microsoft.com/office/drawing/2014/main" id="{A69772F8-EFC6-F24E-DC36-03113235B9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0D399C-89DF-A71C-55BC-F1DDEEEEEFF2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메가커피</a:t>
            </a:r>
            <a:endParaRPr lang="ko-KR" altLang="en-US" sz="1400" dirty="0"/>
          </a:p>
        </p:txBody>
      </p:sp>
      <p:pic>
        <p:nvPicPr>
          <p:cNvPr id="3" name="그림 2" descr="텍스트, 스크린샷, 웹사이트이(가) 표시된 사진&#10;&#10;자동 생성된 설명">
            <a:extLst>
              <a:ext uri="{FF2B5EF4-FFF2-40B4-BE49-F238E27FC236}">
                <a16:creationId xmlns:a16="http://schemas.microsoft.com/office/drawing/2014/main" id="{A35B4579-7759-DBEB-3BDF-FF6794C025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7" b="6216"/>
          <a:stretch/>
        </p:blipFill>
        <p:spPr>
          <a:xfrm>
            <a:off x="1197909" y="1231705"/>
            <a:ext cx="2858807" cy="5913320"/>
          </a:xfrm>
          <a:prstGeom prst="rect">
            <a:avLst/>
          </a:prstGeom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00D2E8-9B40-036F-6D21-D543F206B651}"/>
              </a:ext>
            </a:extLst>
          </p:cNvPr>
          <p:cNvSpPr/>
          <p:nvPr/>
        </p:nvSpPr>
        <p:spPr>
          <a:xfrm>
            <a:off x="1252162" y="4986936"/>
            <a:ext cx="2750300" cy="44254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2CAE9F-EF7F-60CD-5707-BB0994319ADC}"/>
              </a:ext>
            </a:extLst>
          </p:cNvPr>
          <p:cNvSpPr txBox="1"/>
          <p:nvPr/>
        </p:nvSpPr>
        <p:spPr>
          <a:xfrm>
            <a:off x="5256213" y="2557517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 수량 선택</a:t>
            </a:r>
            <a:endParaRPr kumimoji="1" lang="en-US" altLang="ko-KR" sz="16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-&gt;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수량을 선택할 수 있는 공간을 만들어 수량 변경  </a:t>
            </a:r>
            <a:br>
              <a:rPr kumimoji="1" lang="en-US" altLang="ko-KR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동선을 최소화함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981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5A4C1-A851-AE3B-6E65-E30CCE2F3E0B}"/>
              </a:ext>
            </a:extLst>
          </p:cNvPr>
          <p:cNvSpPr txBox="1"/>
          <p:nvPr/>
        </p:nvSpPr>
        <p:spPr>
          <a:xfrm>
            <a:off x="5246053" y="1672059"/>
            <a:ext cx="466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비주얼 페이지네이션</a:t>
            </a:r>
            <a:endParaRPr lang="en-US" altLang="ko-KR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벤치마킹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pic>
        <p:nvPicPr>
          <p:cNvPr id="5" name="그림 4" descr="텍스트, 딸기, 과일, 주스이(가) 표시된 사진&#10;&#10;자동 생성된 설명">
            <a:extLst>
              <a:ext uri="{FF2B5EF4-FFF2-40B4-BE49-F238E27FC236}">
                <a16:creationId xmlns:a16="http://schemas.microsoft.com/office/drawing/2014/main" id="{49482BA1-01B3-197E-ED2C-9626CEE8E1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-1"/>
          <a:stretch/>
        </p:blipFill>
        <p:spPr>
          <a:xfrm>
            <a:off x="1023806" y="1326624"/>
            <a:ext cx="3274772" cy="3707757"/>
          </a:xfrm>
          <a:prstGeom prst="rect">
            <a:avLst/>
          </a:prstGeom>
        </p:spPr>
      </p:pic>
      <p:pic>
        <p:nvPicPr>
          <p:cNvPr id="9" name="그림 8" descr="텍스트, 스크린샷, 인간의 얼굴, 디자인이(가) 표시된 사진&#10;&#10;자동 생성된 설명">
            <a:extLst>
              <a:ext uri="{FF2B5EF4-FFF2-40B4-BE49-F238E27FC236}">
                <a16:creationId xmlns:a16="http://schemas.microsoft.com/office/drawing/2014/main" id="{2432E016-DF7C-2C25-1AEB-A14560BC4F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16" b="28386"/>
          <a:stretch/>
        </p:blipFill>
        <p:spPr>
          <a:xfrm>
            <a:off x="1023806" y="5312016"/>
            <a:ext cx="3274772" cy="382392"/>
          </a:xfrm>
          <a:prstGeom prst="rect">
            <a:avLst/>
          </a:prstGeom>
        </p:spPr>
      </p:pic>
      <p:pic>
        <p:nvPicPr>
          <p:cNvPr id="14" name="그림 13" descr="텍스트, 청량 음료, 스크린샷, 레드이(가) 표시된 사진&#10;&#10;자동 생성된 설명">
            <a:extLst>
              <a:ext uri="{FF2B5EF4-FFF2-40B4-BE49-F238E27FC236}">
                <a16:creationId xmlns:a16="http://schemas.microsoft.com/office/drawing/2014/main" id="{7D59CD3B-AFF1-B7E5-62AE-A8047387C3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593" b="16842"/>
          <a:stretch/>
        </p:blipFill>
        <p:spPr>
          <a:xfrm>
            <a:off x="1023806" y="6104344"/>
            <a:ext cx="3274772" cy="462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D2A18-E523-0BDD-4862-F525A8F7B7A2}"/>
              </a:ext>
            </a:extLst>
          </p:cNvPr>
          <p:cNvSpPr txBox="1"/>
          <p:nvPr/>
        </p:nvSpPr>
        <p:spPr>
          <a:xfrm>
            <a:off x="1023806" y="6568000"/>
            <a:ext cx="3274772" cy="27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10000LAB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1AAC7F-F7CD-9094-5382-031345A85E80}"/>
              </a:ext>
            </a:extLst>
          </p:cNvPr>
          <p:cNvSpPr txBox="1"/>
          <p:nvPr/>
        </p:nvSpPr>
        <p:spPr>
          <a:xfrm>
            <a:off x="1023806" y="5687009"/>
            <a:ext cx="3274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쿠쿠앱</a:t>
            </a:r>
            <a:endParaRPr lang="en-US" altLang="ko-KR" sz="1400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E1A5C9-A896-CB1C-39E7-7F76DDD9A929}"/>
              </a:ext>
            </a:extLst>
          </p:cNvPr>
          <p:cNvSpPr txBox="1"/>
          <p:nvPr/>
        </p:nvSpPr>
        <p:spPr>
          <a:xfrm>
            <a:off x="5256213" y="2555875"/>
            <a:ext cx="448722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EDIYA,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쿠쿠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10000LAB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등 모바일 앱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사이트에서 여러 형태로 적용하여 사용중이며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,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고객 관점에서 현재 보고 있는 배너가 몇 번째 배너인지 확인이 가능함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3A6AEA-DE1C-CE9E-AAAE-CF91E85B3EA7}"/>
              </a:ext>
            </a:extLst>
          </p:cNvPr>
          <p:cNvSpPr txBox="1"/>
          <p:nvPr/>
        </p:nvSpPr>
        <p:spPr>
          <a:xfrm>
            <a:off x="5235893" y="2018267"/>
            <a:ext cx="5039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이디야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쿠쿠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10000LAB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52450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6">
            <a:extLst>
              <a:ext uri="{FF2B5EF4-FFF2-40B4-BE49-F238E27FC236}">
                <a16:creationId xmlns:a16="http://schemas.microsoft.com/office/drawing/2014/main" id="{2C27CD6B-4153-7858-7141-08AFEF9CDC22}"/>
              </a:ext>
            </a:extLst>
          </p:cNvPr>
          <p:cNvSpPr txBox="1">
            <a:spLocks/>
          </p:cNvSpPr>
          <p:nvPr/>
        </p:nvSpPr>
        <p:spPr>
          <a:xfrm>
            <a:off x="2887174" y="4116785"/>
            <a:ext cx="3925363" cy="523134"/>
          </a:xfrm>
          <a:prstGeom prst="rect">
            <a:avLst/>
          </a:prstGeom>
        </p:spPr>
        <p:txBody>
          <a:bodyPr vert="horz" lIns="86199" tIns="43100" rIns="86199" bIns="43100" rtlCol="0">
            <a:norm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7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1184-FDA7-1DF0-3617-C4AF56F70D4D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57614-155E-7C38-8F6A-5DE3790246A3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조사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470B5-AC44-3C40-04B1-2D11D9ABF1D8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설문조사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737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63D50E05-9D00-91EA-CEEC-E787B47C6D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12388" r="25812"/>
          <a:stretch/>
        </p:blipFill>
        <p:spPr bwMode="auto">
          <a:xfrm>
            <a:off x="5726719" y="2508072"/>
            <a:ext cx="3596670" cy="404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B4C0AEED-4988-8C45-C8CD-5D850319B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12388" r="25358"/>
          <a:stretch/>
        </p:blipFill>
        <p:spPr bwMode="auto">
          <a:xfrm>
            <a:off x="818655" y="2508072"/>
            <a:ext cx="3630574" cy="404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9615D7-26B9-A882-75CB-5A255B0114FD}"/>
              </a:ext>
            </a:extLst>
          </p:cNvPr>
          <p:cNvSpPr txBox="1"/>
          <p:nvPr/>
        </p:nvSpPr>
        <p:spPr>
          <a:xfrm>
            <a:off x="2234634" y="171823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성별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752FB-02F5-FC34-1C03-BE938D6DE86C}"/>
              </a:ext>
            </a:extLst>
          </p:cNvPr>
          <p:cNvSpPr txBox="1"/>
          <p:nvPr/>
        </p:nvSpPr>
        <p:spPr>
          <a:xfrm>
            <a:off x="6715377" y="1692275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2.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연령대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(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나이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)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4904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3B1AFA-961C-A83D-3702-826DA006FDA6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01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5F6448-A400-2B7A-69F3-6012D883F94D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소개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F56DBC-F3EF-4080-CCCC-96DB202FB05C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브랜드소개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4720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1140081-6F5C-6B25-AFD7-004485BFF0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12184" r="25358"/>
          <a:stretch/>
        </p:blipFill>
        <p:spPr bwMode="auto">
          <a:xfrm>
            <a:off x="817060" y="2498650"/>
            <a:ext cx="3611249" cy="403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2FF0115-ACD0-A64D-8AFC-8E780BA0D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3" t="11618" r="22128" b="9299"/>
          <a:stretch/>
        </p:blipFill>
        <p:spPr bwMode="auto">
          <a:xfrm>
            <a:off x="5424265" y="2472923"/>
            <a:ext cx="4142156" cy="360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69A4074B-4D7F-986B-AE28-7BF4650FA1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1" t="88980" r="45879" b="2999"/>
          <a:stretch/>
        </p:blipFill>
        <p:spPr bwMode="auto">
          <a:xfrm>
            <a:off x="5974598" y="6074677"/>
            <a:ext cx="3112135" cy="37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2BAF614-9C25-A015-1B26-6DEB96F4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29" t="88459" r="13230"/>
          <a:stretch/>
        </p:blipFill>
        <p:spPr bwMode="auto">
          <a:xfrm>
            <a:off x="5974598" y="6448520"/>
            <a:ext cx="2528052" cy="53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F9A79-37DB-D4EE-77F3-0C5A08C9C4D7}"/>
              </a:ext>
            </a:extLst>
          </p:cNvPr>
          <p:cNvSpPr txBox="1"/>
          <p:nvPr/>
        </p:nvSpPr>
        <p:spPr>
          <a:xfrm>
            <a:off x="1068532" y="1718231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3.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노티드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브랜드를 알고 있나요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45AE65-E74D-1A8C-2F20-03996FEF389A}"/>
              </a:ext>
            </a:extLst>
          </p:cNvPr>
          <p:cNvSpPr txBox="1"/>
          <p:nvPr/>
        </p:nvSpPr>
        <p:spPr>
          <a:xfrm>
            <a:off x="6175355" y="169227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4.</a:t>
            </a:r>
            <a:r>
              <a:rPr kumimoji="1" lang="ko-KR" altLang="en-US" dirty="0" err="1">
                <a:latin typeface="NanumBarunGothic" panose="020B0603020101020101" pitchFamily="34" charset="-127"/>
                <a:ea typeface="NanumBarunGothic" panose="020B0603020101020101" pitchFamily="34" charset="-127"/>
              </a:rPr>
              <a:t>노티드를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 알게 된 경로는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5752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900A34-EAD7-3433-7F93-CBE44C25E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10724" r="25358"/>
          <a:stretch/>
        </p:blipFill>
        <p:spPr bwMode="auto">
          <a:xfrm>
            <a:off x="824411" y="2400577"/>
            <a:ext cx="3600201" cy="409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CAF075-4DF5-05CA-E603-987669BB7201}"/>
              </a:ext>
            </a:extLst>
          </p:cNvPr>
          <p:cNvSpPr txBox="1"/>
          <p:nvPr/>
        </p:nvSpPr>
        <p:spPr>
          <a:xfrm>
            <a:off x="817362" y="1699082"/>
            <a:ext cx="3619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5.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홈페이지 색상이 브랜드의 이미지와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맞는다고 생각하시나요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3FC861-008A-1200-2636-93E6EC7C42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3" t="13515" r="26037"/>
          <a:stretch/>
        </p:blipFill>
        <p:spPr bwMode="auto">
          <a:xfrm>
            <a:off x="5775039" y="2555875"/>
            <a:ext cx="3496247" cy="393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BEF33E-110C-B9ED-7108-7304F70A6473}"/>
              </a:ext>
            </a:extLst>
          </p:cNvPr>
          <p:cNvSpPr txBox="1"/>
          <p:nvPr/>
        </p:nvSpPr>
        <p:spPr>
          <a:xfrm>
            <a:off x="6360181" y="1699082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정보를 찾는데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불편함이 있었나요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60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05CE76-D628-4E4A-F211-FCA784EFD3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0" t="9733" r="23811" b="13587"/>
          <a:stretch/>
        </p:blipFill>
        <p:spPr bwMode="auto">
          <a:xfrm>
            <a:off x="863600" y="2393008"/>
            <a:ext cx="3423954" cy="368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A2FCFA-76AB-6AB7-0E4B-08AC5DBB4595}"/>
              </a:ext>
            </a:extLst>
          </p:cNvPr>
          <p:cNvSpPr txBox="1"/>
          <p:nvPr/>
        </p:nvSpPr>
        <p:spPr>
          <a:xfrm>
            <a:off x="1323912" y="1699082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6-1.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원하는 정보를 찾는데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어느 부분이 불편한가요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01FEF01-76ED-7647-E106-52E11B71D0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6" t="10295" r="2208" b="63868"/>
          <a:stretch/>
        </p:blipFill>
        <p:spPr bwMode="auto">
          <a:xfrm>
            <a:off x="4928609" y="3047995"/>
            <a:ext cx="4394779" cy="22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188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2FCFA-76AB-6AB7-0E4B-08AC5DBB4595}"/>
              </a:ext>
            </a:extLst>
          </p:cNvPr>
          <p:cNvSpPr txBox="1"/>
          <p:nvPr/>
        </p:nvSpPr>
        <p:spPr>
          <a:xfrm>
            <a:off x="1252579" y="1699082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7.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픽업 예약 서비스를 </a:t>
            </a:r>
            <a:b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</a:b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이용하신 적이 있으신 가요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59EAF9-992E-B1C3-1382-6A1A9B964325}"/>
              </a:ext>
            </a:extLst>
          </p:cNvPr>
          <p:cNvSpPr txBox="1"/>
          <p:nvPr/>
        </p:nvSpPr>
        <p:spPr>
          <a:xfrm>
            <a:off x="6060191" y="1699082"/>
            <a:ext cx="295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온라인 제품 구매 시 </a:t>
            </a:r>
            <a:endParaRPr kumimoji="1" lang="en-US" altLang="ko-KR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ctr"/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불필요한 부분이 없으신 가요</a:t>
            </a:r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3B803E3-CE6F-A058-DEFF-D82592FF7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12618" r="25812"/>
          <a:stretch/>
        </p:blipFill>
        <p:spPr bwMode="auto">
          <a:xfrm>
            <a:off x="5766451" y="2548890"/>
            <a:ext cx="3554940" cy="39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B4AB1CE-CFDA-B05D-A817-669F7E929A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7" t="12827" r="26515" b="11091"/>
          <a:stretch/>
        </p:blipFill>
        <p:spPr bwMode="auto">
          <a:xfrm>
            <a:off x="796838" y="2473396"/>
            <a:ext cx="3554943" cy="352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E101467-10F1-436D-AD69-EBD9CCBA4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63" t="89194" r="26037"/>
          <a:stretch/>
        </p:blipFill>
        <p:spPr bwMode="auto">
          <a:xfrm>
            <a:off x="889529" y="6000439"/>
            <a:ext cx="3496247" cy="49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534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2FCFA-76AB-6AB7-0E4B-08AC5DBB4595}"/>
              </a:ext>
            </a:extLst>
          </p:cNvPr>
          <p:cNvSpPr txBox="1"/>
          <p:nvPr/>
        </p:nvSpPr>
        <p:spPr>
          <a:xfrm>
            <a:off x="611188" y="1471523"/>
            <a:ext cx="513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8-1.</a:t>
            </a:r>
            <a:r>
              <a:rPr kumimoji="1" lang="ko-KR" altLang="en-US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구매 시 불편한 부분을  간략하게 설명해주세요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D9A4-9C58-20E8-27D1-97D4D9B3C5A5}"/>
              </a:ext>
            </a:extLst>
          </p:cNvPr>
          <p:cNvSpPr txBox="1"/>
          <p:nvPr/>
        </p:nvSpPr>
        <p:spPr>
          <a:xfrm>
            <a:off x="970069" y="1994737"/>
            <a:ext cx="536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"/>
            <a:r>
              <a:rPr lang="en-US" altLang="ko-KR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우리동네에 노티드 도넛이 없습니다</a:t>
            </a:r>
            <a:r>
              <a:rPr lang="en-US" altLang="ko-KR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. </a:t>
            </a:r>
            <a:r>
              <a:rPr lang="ko-KR" altLang="en-US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만들어주세요</a:t>
            </a:r>
            <a:endParaRPr lang="en-US" altLang="ko-KR" dirty="0">
              <a:effectLst/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fontAlgn="b"/>
            <a:r>
              <a:rPr lang="en-US" altLang="ko-KR" dirty="0">
                <a:latin typeface="NanumBarunGothic" panose="020B0603020101020101" pitchFamily="34" charset="-127"/>
                <a:ea typeface="NanumBarunGothic" panose="020B0603020101020101" pitchFamily="34" charset="-127"/>
              </a:rPr>
              <a:t>-</a:t>
            </a:r>
            <a:r>
              <a:rPr lang="ko-KR" altLang="en-US" dirty="0"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메뉴 화면에서 담기 버튼 누르기 전에 수량 선택이 안됨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661CC-0620-8A1C-5802-BEB5ABAB049D}"/>
              </a:ext>
            </a:extLst>
          </p:cNvPr>
          <p:cNvSpPr txBox="1"/>
          <p:nvPr/>
        </p:nvSpPr>
        <p:spPr>
          <a:xfrm>
            <a:off x="611188" y="3126053"/>
            <a:ext cx="511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9.</a:t>
            </a:r>
            <a:r>
              <a:rPr lang="ko-KR" altLang="en-US" dirty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선호하는 이벤트가 있나요</a:t>
            </a:r>
            <a:r>
              <a:rPr lang="en-US" altLang="ko-KR" dirty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7C0164-61DC-1CA7-C186-2E962A06A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5" t="13247" r="38891" b="3965"/>
          <a:stretch/>
        </p:blipFill>
        <p:spPr bwMode="auto">
          <a:xfrm>
            <a:off x="863600" y="3673970"/>
            <a:ext cx="3455988" cy="343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1446C41-8B7E-3597-58ED-FCCE2B5F6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94" t="12963" b="63279"/>
          <a:stretch/>
        </p:blipFill>
        <p:spPr bwMode="auto">
          <a:xfrm>
            <a:off x="5111285" y="4608513"/>
            <a:ext cx="3194325" cy="161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894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E21773CF-0E7B-6043-D32E-3A2B4227AB58}"/>
              </a:ext>
            </a:extLst>
          </p:cNvPr>
          <p:cNvSpPr txBox="1"/>
          <p:nvPr/>
        </p:nvSpPr>
        <p:spPr>
          <a:xfrm>
            <a:off x="-1203158" y="3096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57B000-D1FA-8566-2217-C0C317AE93ED}"/>
              </a:ext>
            </a:extLst>
          </p:cNvPr>
          <p:cNvSpPr txBox="1"/>
          <p:nvPr/>
        </p:nvSpPr>
        <p:spPr>
          <a:xfrm>
            <a:off x="-1066800" y="-50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359FCF1E-B4A6-965B-26C9-8B9B612F9EFC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2-3.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사용자 설문조사</a:t>
            </a:r>
            <a:endParaRPr lang="en-US" altLang="ko-KR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635BDC-4294-89FD-E361-683A7476AA7B}"/>
              </a:ext>
            </a:extLst>
          </p:cNvPr>
          <p:cNvSpPr/>
          <p:nvPr/>
        </p:nvSpPr>
        <p:spPr>
          <a:xfrm rot="5400000" flipV="1">
            <a:off x="4947224" y="451776"/>
            <a:ext cx="373842" cy="45719"/>
          </a:xfrm>
          <a:prstGeom prst="rect">
            <a:avLst/>
          </a:prstGeom>
          <a:solidFill>
            <a:srgbClr val="6EBD8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97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85E2EF-687D-3991-B51A-11D4D8378C48}"/>
              </a:ext>
            </a:extLst>
          </p:cNvPr>
          <p:cNvSpPr txBox="1"/>
          <p:nvPr/>
        </p:nvSpPr>
        <p:spPr>
          <a:xfrm>
            <a:off x="-488515" y="23799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3661CC-0620-8A1C-5802-BEB5ABAB049D}"/>
              </a:ext>
            </a:extLst>
          </p:cNvPr>
          <p:cNvSpPr txBox="1"/>
          <p:nvPr/>
        </p:nvSpPr>
        <p:spPr>
          <a:xfrm>
            <a:off x="1025525" y="1706952"/>
            <a:ext cx="3203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10.</a:t>
            </a:r>
            <a:r>
              <a:rPr lang="ko-KR" altLang="en-US" dirty="0">
                <a:solidFill>
                  <a:srgbClr val="1F1F1F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 알레르기</a:t>
            </a:r>
            <a:r>
              <a:rPr lang="ko-KR" altLang="en-US" dirty="0">
                <a:solidFill>
                  <a:srgbClr val="1F1F1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및 원산지 표기는 잘 되어있나요</a:t>
            </a:r>
            <a:r>
              <a:rPr lang="en-US" altLang="ko-KR" dirty="0">
                <a:solidFill>
                  <a:srgbClr val="1F1F1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?</a:t>
            </a:r>
            <a:endParaRPr kumimoji="1" lang="ko-KR" altLang="en-US" dirty="0"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19B6771-7671-5F4B-9FF8-514D9AF61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3" t="16740" r="31634" b="3964"/>
          <a:stretch/>
        </p:blipFill>
        <p:spPr bwMode="auto">
          <a:xfrm>
            <a:off x="840196" y="2473808"/>
            <a:ext cx="3541441" cy="36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CE5AF45E-5D4E-446C-93C4-029130D57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4" t="16740" b="69639"/>
          <a:stretch/>
        </p:blipFill>
        <p:spPr bwMode="auto">
          <a:xfrm>
            <a:off x="5020177" y="3818346"/>
            <a:ext cx="1429250" cy="92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203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6">
            <a:extLst>
              <a:ext uri="{FF2B5EF4-FFF2-40B4-BE49-F238E27FC236}">
                <a16:creationId xmlns:a16="http://schemas.microsoft.com/office/drawing/2014/main" id="{2C27CD6B-4153-7858-7141-08AFEF9CDC22}"/>
              </a:ext>
            </a:extLst>
          </p:cNvPr>
          <p:cNvSpPr txBox="1">
            <a:spLocks/>
          </p:cNvSpPr>
          <p:nvPr/>
        </p:nvSpPr>
        <p:spPr>
          <a:xfrm>
            <a:off x="2887174" y="4116785"/>
            <a:ext cx="3925363" cy="523134"/>
          </a:xfrm>
          <a:prstGeom prst="rect">
            <a:avLst/>
          </a:prstGeom>
        </p:spPr>
        <p:txBody>
          <a:bodyPr vert="horz" lIns="86199" tIns="43100" rIns="86199" bIns="43100" rtlCol="0">
            <a:norm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7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51184-FDA7-1DF0-3617-C4AF56F70D4D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857614-155E-7C38-8F6A-5DE3790246A3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조사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470B5-AC44-3C40-04B1-2D11D9ABF1D8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페르소나 및 시나리오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248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6">
            <a:extLst>
              <a:ext uri="{FF2B5EF4-FFF2-40B4-BE49-F238E27FC236}">
                <a16:creationId xmlns:a16="http://schemas.microsoft.com/office/drawing/2014/main" id="{3DFBDF73-4EBC-F99D-9021-6D77FC5F9598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2-4.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페르소나</a:t>
            </a:r>
          </a:p>
        </p:txBody>
      </p:sp>
      <p:pic>
        <p:nvPicPr>
          <p:cNvPr id="26" name="그림 25" descr="의류, 사람, 가구, 건물이(가) 표시된 사진&#10;&#10;자동 생성된 설명">
            <a:extLst>
              <a:ext uri="{FF2B5EF4-FFF2-40B4-BE49-F238E27FC236}">
                <a16:creationId xmlns:a16="http://schemas.microsoft.com/office/drawing/2014/main" id="{8B609B17-ECA7-E691-940A-BA7354DA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1" y="1346994"/>
            <a:ext cx="3035978" cy="30359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9CB78B-1221-E882-65CE-767F3CC9A838}"/>
              </a:ext>
            </a:extLst>
          </p:cNvPr>
          <p:cNvSpPr txBox="1"/>
          <p:nvPr/>
        </p:nvSpPr>
        <p:spPr>
          <a:xfrm>
            <a:off x="570820" y="4560241"/>
            <a:ext cx="313404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PROFILE</a:t>
            </a:r>
            <a:endParaRPr lang="en-US" altLang="ko-KR" b="1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이민호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대학원생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(32),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수원 거주</a:t>
            </a:r>
            <a:endParaRPr lang="en-US" altLang="ko-KR" sz="15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결혼유무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미혼 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가족사항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아버지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어머니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동생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주거형태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 룸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자취생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소득수준 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내용 개체 틀 2">
            <a:extLst>
              <a:ext uri="{FF2B5EF4-FFF2-40B4-BE49-F238E27FC236}">
                <a16:creationId xmlns:a16="http://schemas.microsoft.com/office/drawing/2014/main" id="{6B113AA4-7CAB-2BEA-EF82-8CCE8BF988CD}"/>
              </a:ext>
            </a:extLst>
          </p:cNvPr>
          <p:cNvSpPr txBox="1">
            <a:spLocks/>
          </p:cNvSpPr>
          <p:nvPr/>
        </p:nvSpPr>
        <p:spPr>
          <a:xfrm>
            <a:off x="3878189" y="1346994"/>
            <a:ext cx="5950024" cy="5500688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성격 및 취미 </a:t>
            </a:r>
            <a:endParaRPr lang="en-US" altLang="ko-KR" sz="160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무뚝뚝하며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남을 챙겨주는 걸 좋아함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표현이 부족함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공부하기 바빠 여자 친구가 없음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그는 방해 없이 조용히 공부하고 책을 읽을 수 있는 장소가 필요한 대학생이다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캠퍼스 내에서 대부분의 시간을 보냄</a:t>
            </a:r>
            <a:endParaRPr lang="en-US" altLang="ko-KR" sz="1500" b="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활용 수준</a:t>
            </a:r>
            <a:endParaRPr lang="en-US" altLang="ko-KR" sz="160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학교 출퇴근시 핸드폰을 주로 사용하며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학교 및 집에서는 노트북을 활용 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커피를 좋아해서 커피 관련 사이트를 자주 방문</a:t>
            </a:r>
            <a:endParaRPr lang="en-US" altLang="ko-KR" sz="1500" b="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컴퓨터 숙련 수준</a:t>
            </a:r>
            <a:endParaRPr lang="en-US" altLang="ko-KR" sz="160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각종 프로그램 사용에 능숙함</a:t>
            </a:r>
            <a:endParaRPr lang="en-US" altLang="ko-KR" sz="1500" b="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니즈 </a:t>
            </a:r>
            <a:endParaRPr lang="en-US" altLang="ko-KR" sz="160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빠르고 제대로 된 서비스를 받길 원한다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스마트폰으로 온라인 주문을 할 수 있기를 원한다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직원에 의해 방해를 받는 것을 싫어한다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커피를 사기 위해 오래 기다리는 것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공부하는데 필수인 커피가 필요하고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같이 먹을 수 있는 간식이 필요함</a:t>
            </a:r>
            <a:endParaRPr lang="en-US" altLang="ko-KR" sz="1500" b="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하루일과</a:t>
            </a:r>
            <a:endParaRPr lang="en-US" altLang="ko-KR" sz="160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대학원가기전 모닝커피와 함께 운동</a:t>
            </a:r>
            <a:r>
              <a:rPr lang="en-US" altLang="ko-KR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가는 길에 또 커피와 함께 먹고 싶은 음식을 고민함</a:t>
            </a:r>
            <a:r>
              <a:rPr lang="en-US" altLang="ko-KR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수업 종료 후 알바를 시작함</a:t>
            </a:r>
            <a:r>
              <a:rPr lang="en-US" altLang="ko-KR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일정이 </a:t>
            </a:r>
            <a:r>
              <a:rPr lang="en-US" altLang="ko-KR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365</a:t>
            </a:r>
            <a:r>
              <a:rPr lang="ko-KR" altLang="en-US" sz="16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반복됨</a:t>
            </a:r>
            <a:endParaRPr lang="en-US" altLang="ko-KR" sz="1600" b="0" kern="14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7053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6">
            <a:extLst>
              <a:ext uri="{FF2B5EF4-FFF2-40B4-BE49-F238E27FC236}">
                <a16:creationId xmlns:a16="http://schemas.microsoft.com/office/drawing/2014/main" id="{AF06CFA2-FC52-2AAA-C03C-0234EBD91AE5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2-4.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시나리오</a:t>
            </a:r>
          </a:p>
        </p:txBody>
      </p:sp>
      <p:pic>
        <p:nvPicPr>
          <p:cNvPr id="10" name="그림 9" descr="의류, 사람, 가구, 건물이(가) 표시된 사진&#10;&#10;자동 생성된 설명">
            <a:extLst>
              <a:ext uri="{FF2B5EF4-FFF2-40B4-BE49-F238E27FC236}">
                <a16:creationId xmlns:a16="http://schemas.microsoft.com/office/drawing/2014/main" id="{819EB8E9-AFC0-C3CC-C4E6-84B33BEB8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1" y="1346994"/>
            <a:ext cx="3035978" cy="3035978"/>
          </a:xfrm>
          <a:prstGeom prst="rect">
            <a:avLst/>
          </a:prstGeom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038810A5-8081-709B-9933-922487B7492C}"/>
              </a:ext>
            </a:extLst>
          </p:cNvPr>
          <p:cNvSpPr txBox="1">
            <a:spLocks/>
          </p:cNvSpPr>
          <p:nvPr/>
        </p:nvSpPr>
        <p:spPr>
          <a:xfrm>
            <a:off x="3868384" y="1536191"/>
            <a:ext cx="5788963" cy="3375333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이민호씨는 캠퍼스 내에서 대부분의 시간을 보낸다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공부하는데 누구의 방해도 받고 싶지 않아 하지만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커피는 마셔 야하기 때문에 커피를 미리 온라인으로 주문하고 픽업할 수 있는 서비스와 대기 시간을 줄이고 효율적으로 커피를 구매를 하는 시스템이 학교 안에 카페에서 시급하다고 생각한다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공부에 집중하거나 논문을 쓰다 보면 식사시간을 놓치는 경우가 많다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그러므로 항상 제때 끼니를 챙겨본 적이 없다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커피와 함께 먹을 수 있는 한끼를 세트로 나왔으면 좋겠다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세트를 구매할 수 있게 되면 편리하고 공부 할 시간도 절약하고 내 시간을 더욱 효율적으로  활용할 수가 있을 거 같다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그러므로 캠퍼스 내에 모바일 주문 시스템을 도입하면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학교 내 어디에 서든 휴대폰을 통해 커피를 주문하고 수령할 수 있도록 하는 것이 좋을 것이다</a:t>
            </a:r>
            <a:r>
              <a:rPr lang="en-US" altLang="ko-KR" sz="1500" b="0" kern="14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806D35-6082-E198-1EB3-5E4CAEE5D958}"/>
              </a:ext>
            </a:extLst>
          </p:cNvPr>
          <p:cNvSpPr txBox="1"/>
          <p:nvPr/>
        </p:nvSpPr>
        <p:spPr>
          <a:xfrm>
            <a:off x="570820" y="4560241"/>
            <a:ext cx="313404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PROFILE</a:t>
            </a:r>
            <a:endParaRPr lang="en-US" altLang="ko-KR" b="1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이민호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대학원생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(32),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수원 거주</a:t>
            </a:r>
            <a:endParaRPr lang="en-US" altLang="ko-KR" sz="15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결혼유무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미혼 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가족사항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아버지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어머니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동생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주거형태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투 룸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자취생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소득수준 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180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만원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4A8BB4A-FBAE-95B8-85E4-C2F011CB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88" y="1330719"/>
            <a:ext cx="3047634" cy="30095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1FF6D6B-8057-AC49-969A-96F5B196C289}"/>
              </a:ext>
            </a:extLst>
          </p:cNvPr>
          <p:cNvSpPr txBox="1"/>
          <p:nvPr/>
        </p:nvSpPr>
        <p:spPr>
          <a:xfrm>
            <a:off x="570820" y="4559289"/>
            <a:ext cx="313404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PROFILE</a:t>
            </a:r>
            <a:endParaRPr lang="en-US" altLang="ko-KR" b="1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김예나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500" cap="all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필라테스 강사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(26),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5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결혼유무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미혼 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가족사항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아버지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어머니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주거형태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서울 소재 주택에서  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가족과 함께 거주 중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부제목 6">
            <a:extLst>
              <a:ext uri="{FF2B5EF4-FFF2-40B4-BE49-F238E27FC236}">
                <a16:creationId xmlns:a16="http://schemas.microsoft.com/office/drawing/2014/main" id="{2D0DDFB1-36D7-9A9B-1500-034BA07E4ADA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2-4.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페르소나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368758F6-9AC7-2466-4B2D-A90FF5F230EE}"/>
              </a:ext>
            </a:extLst>
          </p:cNvPr>
          <p:cNvSpPr txBox="1">
            <a:spLocks/>
          </p:cNvSpPr>
          <p:nvPr/>
        </p:nvSpPr>
        <p:spPr>
          <a:xfrm>
            <a:off x="3842984" y="1344217"/>
            <a:ext cx="5788963" cy="5348683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성격 및 취미 </a:t>
            </a:r>
            <a:r>
              <a:rPr lang="en-US" altLang="ko-KR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500" kern="1400" spc="-18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가만히 있는 걸 싫어하며 활동적인 액티비티를 좋아한다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디저트를 먹으러 다니는 것을 좋아한다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디저트를 먹기 위해  필라테스를 시작했다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국내여행 또는 해외 여행 다니는 것을 좋아하고 여행시 각국의 대표적인 디저트들을 먹어보는 것이 목표이다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인터넷 활용 수준 및 컴퓨터 숙련 수준</a:t>
            </a:r>
            <a:endParaRPr lang="en-US" altLang="ko-KR" sz="1500" kern="1400" spc="-18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데스크톱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 이용에 능숙하며 업무 시간엔 데스크탑을 이용하고 업무 시간 외엔 핸드폰 사용만 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디저트가 포함된 외식업 관련 키워드를 검색한다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디저트 맛집 소개를 하는 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 운영 중이다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 니즈 </a:t>
            </a:r>
            <a:endParaRPr lang="en-US" altLang="ko-KR" sz="1500" kern="1400" spc="-18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디저트를 먹을 땐 커피가 없으면 절대 안된다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무조건 필수로 같이 주문한다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하루일과</a:t>
            </a:r>
            <a:endParaRPr lang="en-US" altLang="ko-KR" sz="1500" kern="1400" spc="-18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주로 스케줄 근무를 하며 퇴근 이후에는 개인 운동을 하고 쉬는 날엔 집에서 드라마 정주행을 하거나 </a:t>
            </a:r>
          </a:p>
          <a:p>
            <a:pPr fontAlgn="base"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친구들을 만나 디저트 맛집을 찾아본다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fontAlgn="base" latinLnBrk="0">
              <a:lnSpc>
                <a:spcPct val="100000"/>
              </a:lnSpc>
            </a:pP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707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86920" y="2213688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2017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년 GFFG의 이준범 대표가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도산공원에 카페 노티드를 런칭할 때는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도넛이 아닌 디저트 전문점으로 시작했다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26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 경력의 파티셰를 스카우트해 다양한 디저트를 선보여 안정적인 매출로 이어졌으며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>
              <a:lnSpc>
                <a:spcPct val="100000"/>
              </a:lnSpc>
            </a:pP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빈손으로 되돌아 가는 손님을 보며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맛있는 디저트를 쥐고 돌아 갈수 있도록 한다면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이라는 생각으로 츄러스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양갱 등 여러 메뉴를 후보로 올렸지만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도넛을 예쁜 포장 박스에 담아 팔면 노티드만의 시그니처 메뉴가 될 것이라는 생각을 했다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도넛을 시작하고 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년을 적자를 보던 이준범 대표는 테이크 아웃이 용이한 도넛인 스마일 캐릭터와 함께 선보이고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매장 인테리어도 도넛과 어울리도록 밝고 아기자기한 분위기로 변경하며 빠르게 성장하기 시작하여 현재 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34</a:t>
            </a:r>
            <a:r>
              <a:rPr lang="ko-KR" altLang="en-US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개의 매장을 운영하고 있다</a:t>
            </a:r>
            <a:r>
              <a:rPr lang="en-US" altLang="ko-KR" sz="16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6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F1DD8-6BC4-2CDA-BEC9-D1310230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5" y="2374292"/>
            <a:ext cx="2888981" cy="2811092"/>
          </a:xfrm>
          <a:prstGeom prst="rect">
            <a:avLst/>
          </a:prstGeom>
        </p:spPr>
      </p:pic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86921" y="1712100"/>
            <a:ext cx="2445507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 </a:t>
            </a:r>
            <a:r>
              <a:rPr lang="ko-KR" altLang="en-US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소개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 소개</a:t>
            </a:r>
          </a:p>
        </p:txBody>
      </p:sp>
    </p:spTree>
    <p:extLst>
      <p:ext uri="{BB962C8B-B14F-4D97-AF65-F5344CB8AC3E}">
        <p14:creationId xmlns:p14="http://schemas.microsoft.com/office/powerpoint/2010/main" val="310018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4A8BB4A-FBAE-95B8-85E4-C2F011CBE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188" y="1336676"/>
            <a:ext cx="3047634" cy="3009574"/>
          </a:xfrm>
          <a:prstGeom prst="rect">
            <a:avLst/>
          </a:prstGeom>
        </p:spPr>
      </p:pic>
      <p:sp>
        <p:nvSpPr>
          <p:cNvPr id="2" name="부제목 6">
            <a:extLst>
              <a:ext uri="{FF2B5EF4-FFF2-40B4-BE49-F238E27FC236}">
                <a16:creationId xmlns:a16="http://schemas.microsoft.com/office/drawing/2014/main" id="{668C1A00-4B30-9B1C-7FA6-698749B6AAEF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2-4.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시나리오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EF54EEC6-4602-234B-59C8-E356A9574E98}"/>
              </a:ext>
            </a:extLst>
          </p:cNvPr>
          <p:cNvSpPr txBox="1">
            <a:spLocks/>
          </p:cNvSpPr>
          <p:nvPr/>
        </p:nvSpPr>
        <p:spPr>
          <a:xfrm>
            <a:off x="3868384" y="1347758"/>
            <a:ext cx="5788963" cy="4976842"/>
          </a:xfrm>
          <a:prstGeom prst="rect">
            <a:avLst/>
          </a:prstGeom>
        </p:spPr>
        <p:txBody>
          <a:bodyPr vert="horz" lIns="91440" tIns="45720" rIns="91440" bIns="45720" numCol="1" rtlCol="0" anchor="b">
            <a:noAutofit/>
          </a:bodyPr>
          <a:lstStyle>
            <a:lvl1pPr marL="0" indent="0" algn="l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l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김예나씨는 </a:t>
            </a:r>
            <a:r>
              <a:rPr lang="en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SNS</a:t>
            </a: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디저트 사진이 가득할 정도로 즐기며 좋아한다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가르치는 회원님들과 잠깐의 쉬는 시간에 서로 알고 있거나 맛있게 먹은 맛집들을 소개해주며 정보를 얻고있다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좋아하는 매장의 신메뉴가 나왔을 땐 바로 먹어보고 싶지만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스케줄이 있을 땐 불가능 하여 쉬는 날에 가면 품절이 되어있는 경우도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흔하여 아쉬운 발걸음으로 돌아가는 날도 많다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이럴 경우를 대비해 디저트를 판매하는 매장들을 모아 재고를 확인할 수 있는 어플이 있다면 참 좋을 것 같다고 생각한다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김예나 씨처럼 여행을 다니며 디저트를 먹는 사람을 위해 지역의 디저트 정보를 모아 놓은 앱을 개발하여 디저트 맛집을 쉽게 찾을 수 있도록 도와주면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여행이 더욱 편리해질 것이라 확신한다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또한 지역의 디저트 맛집들과 협업하여 디저트 구독 서비스를 도입하면 정기적으로 새로운 디저트들을 받아볼 수 있어 더욱 다양한 디저트를 즐길 수 있을 것이다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김예나씨는 디저트를 구매할 때마다 발생하는 포장재의 낭비가 무척 걱정이 된다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친환경 포장 솔루션을 도입하여 디저트를 즐기면서도 환경을 보호할 수 있는 도움을 주는 것은 어떨까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</a:t>
            </a:r>
          </a:p>
          <a:p>
            <a:pPr latinLnBrk="0">
              <a:lnSpc>
                <a:spcPct val="100000"/>
              </a:lnSpc>
              <a:spcBef>
                <a:spcPts val="600"/>
              </a:spcBef>
            </a:pPr>
            <a:r>
              <a:rPr lang="ko-KR" altLang="en-US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이러한 개선 사항들을 통해 김예나씨의 취미활동에 더욱 편리하고 만족스럽게 만들 수 있을 것이다</a:t>
            </a:r>
            <a:r>
              <a:rPr lang="en-US" altLang="ko-KR" sz="1500" b="0" kern="1400" spc="-18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06537-18FC-35CA-FC12-F8DC8F5AF03D}"/>
              </a:ext>
            </a:extLst>
          </p:cNvPr>
          <p:cNvSpPr txBox="1"/>
          <p:nvPr/>
        </p:nvSpPr>
        <p:spPr>
          <a:xfrm>
            <a:off x="570820" y="4559289"/>
            <a:ext cx="313404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PROFILE</a:t>
            </a:r>
            <a:endParaRPr lang="en-US" altLang="ko-KR" b="1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이름 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김예나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sz="1500" cap="all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필라테스 강사</a:t>
            </a:r>
            <a:r>
              <a:rPr lang="en-US" altLang="ko-KR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(26),</a:t>
            </a:r>
            <a:r>
              <a:rPr lang="ko-KR" altLang="en-US" sz="1500" cap="all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5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결혼유무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미혼 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가족사항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아버지</a:t>
            </a:r>
            <a:r>
              <a:rPr lang="en-US" altLang="ko-KR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어머니</a:t>
            </a:r>
            <a:endParaRPr lang="en-US" altLang="ko-KR" sz="15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주거형태 </a:t>
            </a:r>
            <a:r>
              <a:rPr lang="en-US" altLang="ko-KR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서울 소재 주택에서  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 algn="l" latinLnBrk="0">
              <a:lnSpc>
                <a:spcPct val="100000"/>
              </a:lnSpc>
              <a:buNone/>
            </a:pPr>
            <a:r>
              <a:rPr lang="ko-KR" altLang="en-US" sz="1500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   </a:t>
            </a:r>
            <a:r>
              <a:rPr lang="ko-KR" altLang="en-US" sz="1500" dirty="0">
                <a:solidFill>
                  <a:srgbClr val="5A5A5A"/>
                </a:solidFill>
                <a:effectLst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가족과 함께 거주 중</a:t>
            </a:r>
            <a:endParaRPr lang="en-US" altLang="ko-KR" sz="1500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1600" cap="all" dirty="0">
              <a:solidFill>
                <a:srgbClr val="5A5A5A"/>
              </a:solidFill>
              <a:effectLst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kumimoji="1" lang="ko-KR" altLang="en-US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6619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6">
            <a:extLst>
              <a:ext uri="{FF2B5EF4-FFF2-40B4-BE49-F238E27FC236}">
                <a16:creationId xmlns:a16="http://schemas.microsoft.com/office/drawing/2014/main" id="{2C27CD6B-4153-7858-7141-08AFEF9CDC22}"/>
              </a:ext>
            </a:extLst>
          </p:cNvPr>
          <p:cNvSpPr txBox="1">
            <a:spLocks/>
          </p:cNvSpPr>
          <p:nvPr/>
        </p:nvSpPr>
        <p:spPr>
          <a:xfrm>
            <a:off x="2887174" y="4116785"/>
            <a:ext cx="3925363" cy="523134"/>
          </a:xfrm>
          <a:prstGeom prst="rect">
            <a:avLst/>
          </a:prstGeom>
        </p:spPr>
        <p:txBody>
          <a:bodyPr vert="horz" lIns="86199" tIns="43100" rIns="86199" bIns="43100" rtlCol="0">
            <a:norm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7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970227-908F-ED51-A6C3-C4467A7F889E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03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3315D-BDE6-D289-656C-7D94C246A598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</a:t>
            </a:r>
            <a:r>
              <a:rPr lang="ko-KR" altLang="en-US" sz="5400" b="1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진행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AE38F7-9E2C-63A0-145F-87E17851033B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리뉴얼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44666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6">
            <a:extLst>
              <a:ext uri="{FF2B5EF4-FFF2-40B4-BE49-F238E27FC236}">
                <a16:creationId xmlns:a16="http://schemas.microsoft.com/office/drawing/2014/main" id="{668C1A00-4B30-9B1C-7FA6-698749B6AAEF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3-1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 리뉴얼</a:t>
            </a:r>
          </a:p>
        </p:txBody>
      </p:sp>
      <p:pic>
        <p:nvPicPr>
          <p:cNvPr id="4" name="그림 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892B0F9-CF85-D0C1-9D8D-A336B6EFC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12103" r="4252" b="13252"/>
          <a:stretch/>
        </p:blipFill>
        <p:spPr>
          <a:xfrm>
            <a:off x="528637" y="1501358"/>
            <a:ext cx="9093201" cy="3505200"/>
          </a:xfrm>
          <a:prstGeom prst="rect">
            <a:avLst/>
          </a:prstGeom>
        </p:spPr>
      </p:pic>
      <p:grpSp>
        <p:nvGrpSpPr>
          <p:cNvPr id="21" name="그래픽 13" descr="다양한 쿠키">
            <a:extLst>
              <a:ext uri="{FF2B5EF4-FFF2-40B4-BE49-F238E27FC236}">
                <a16:creationId xmlns:a16="http://schemas.microsoft.com/office/drawing/2014/main" id="{F051578F-18ED-552D-7740-C52A37A7677E}"/>
              </a:ext>
            </a:extLst>
          </p:cNvPr>
          <p:cNvGrpSpPr/>
          <p:nvPr/>
        </p:nvGrpSpPr>
        <p:grpSpPr>
          <a:xfrm rot="2381930">
            <a:off x="8076432" y="6044018"/>
            <a:ext cx="540000" cy="540000"/>
            <a:chOff x="1775989" y="8702379"/>
            <a:chExt cx="1417428" cy="1415611"/>
          </a:xfrm>
        </p:grpSpPr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A4DDB1AE-617E-5729-9664-9776BD162930}"/>
                </a:ext>
              </a:extLst>
            </p:cNvPr>
            <p:cNvSpPr/>
            <p:nvPr/>
          </p:nvSpPr>
          <p:spPr>
            <a:xfrm>
              <a:off x="1775989" y="8702379"/>
              <a:ext cx="1417428" cy="1415611"/>
            </a:xfrm>
            <a:custGeom>
              <a:avLst/>
              <a:gdLst>
                <a:gd name="connsiteX0" fmla="*/ 807888 w 1417428"/>
                <a:gd name="connsiteY0" fmla="*/ 67718 h 1415611"/>
                <a:gd name="connsiteX1" fmla="*/ 922905 w 1417428"/>
                <a:gd name="connsiteY1" fmla="*/ 361900 h 1415611"/>
                <a:gd name="connsiteX2" fmla="*/ 1014267 w 1417428"/>
                <a:gd name="connsiteY2" fmla="*/ 431149 h 1415611"/>
                <a:gd name="connsiteX3" fmla="*/ 1317977 w 1417428"/>
                <a:gd name="connsiteY3" fmla="*/ 454364 h 1415611"/>
                <a:gd name="connsiteX4" fmla="*/ 1379281 w 1417428"/>
                <a:gd name="connsiteY4" fmla="*/ 651199 h 1415611"/>
                <a:gd name="connsiteX5" fmla="*/ 1146656 w 1417428"/>
                <a:gd name="connsiteY5" fmla="*/ 856232 h 1415611"/>
                <a:gd name="connsiteX6" fmla="*/ 1111763 w 1417428"/>
                <a:gd name="connsiteY6" fmla="*/ 968280 h 1415611"/>
                <a:gd name="connsiteX7" fmla="*/ 1184446 w 1417428"/>
                <a:gd name="connsiteY7" fmla="*/ 1276809 h 1415611"/>
                <a:gd name="connsiteX8" fmla="*/ 1023961 w 1417428"/>
                <a:gd name="connsiteY8" fmla="*/ 1398465 h 1415611"/>
                <a:gd name="connsiteX9" fmla="*/ 765176 w 1417428"/>
                <a:gd name="connsiteY9" fmla="*/ 1231002 h 1415611"/>
                <a:gd name="connsiteX10" fmla="*/ 652253 w 1417428"/>
                <a:gd name="connsiteY10" fmla="*/ 1231002 h 1415611"/>
                <a:gd name="connsiteX11" fmla="*/ 393468 w 1417428"/>
                <a:gd name="connsiteY11" fmla="*/ 1398465 h 1415611"/>
                <a:gd name="connsiteX12" fmla="*/ 232982 w 1417428"/>
                <a:gd name="connsiteY12" fmla="*/ 1276809 h 1415611"/>
                <a:gd name="connsiteX13" fmla="*/ 305666 w 1417428"/>
                <a:gd name="connsiteY13" fmla="*/ 968280 h 1415611"/>
                <a:gd name="connsiteX14" fmla="*/ 270773 w 1417428"/>
                <a:gd name="connsiteY14" fmla="*/ 856232 h 1415611"/>
                <a:gd name="connsiteX15" fmla="*/ 38148 w 1417428"/>
                <a:gd name="connsiteY15" fmla="*/ 651199 h 1415611"/>
                <a:gd name="connsiteX16" fmla="*/ 99452 w 1417428"/>
                <a:gd name="connsiteY16" fmla="*/ 454364 h 1415611"/>
                <a:gd name="connsiteX17" fmla="*/ 403162 w 1417428"/>
                <a:gd name="connsiteY17" fmla="*/ 431149 h 1415611"/>
                <a:gd name="connsiteX18" fmla="*/ 494524 w 1417428"/>
                <a:gd name="connsiteY18" fmla="*/ 361900 h 1415611"/>
                <a:gd name="connsiteX19" fmla="*/ 609541 w 1417428"/>
                <a:gd name="connsiteY19" fmla="*/ 67718 h 1415611"/>
                <a:gd name="connsiteX20" fmla="*/ 807888 w 1417428"/>
                <a:gd name="connsiteY20" fmla="*/ 67718 h 141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7428" h="1415611">
                  <a:moveTo>
                    <a:pt x="807888" y="67718"/>
                  </a:moveTo>
                  <a:lnTo>
                    <a:pt x="922905" y="361900"/>
                  </a:lnTo>
                  <a:cubicBezTo>
                    <a:pt x="938277" y="401218"/>
                    <a:pt x="973673" y="428047"/>
                    <a:pt x="1014267" y="431149"/>
                  </a:cubicBezTo>
                  <a:lnTo>
                    <a:pt x="1317977" y="454364"/>
                  </a:lnTo>
                  <a:cubicBezTo>
                    <a:pt x="1413717" y="461680"/>
                    <a:pt x="1452610" y="586572"/>
                    <a:pt x="1379281" y="651199"/>
                  </a:cubicBezTo>
                  <a:lnTo>
                    <a:pt x="1146656" y="856232"/>
                  </a:lnTo>
                  <a:cubicBezTo>
                    <a:pt x="1115567" y="883635"/>
                    <a:pt x="1102046" y="927048"/>
                    <a:pt x="1111763" y="968280"/>
                  </a:cubicBezTo>
                  <a:lnTo>
                    <a:pt x="1184446" y="1276809"/>
                  </a:lnTo>
                  <a:cubicBezTo>
                    <a:pt x="1207362" y="1374069"/>
                    <a:pt x="1105534" y="1451249"/>
                    <a:pt x="1023961" y="1398465"/>
                  </a:cubicBezTo>
                  <a:lnTo>
                    <a:pt x="765176" y="1231002"/>
                  </a:lnTo>
                  <a:cubicBezTo>
                    <a:pt x="730819" y="1208772"/>
                    <a:pt x="686610" y="1208772"/>
                    <a:pt x="652253" y="1231002"/>
                  </a:cubicBezTo>
                  <a:lnTo>
                    <a:pt x="393468" y="1398465"/>
                  </a:lnTo>
                  <a:cubicBezTo>
                    <a:pt x="311894" y="1451257"/>
                    <a:pt x="210067" y="1374069"/>
                    <a:pt x="232982" y="1276809"/>
                  </a:cubicBezTo>
                  <a:lnTo>
                    <a:pt x="305666" y="968280"/>
                  </a:lnTo>
                  <a:cubicBezTo>
                    <a:pt x="315383" y="927048"/>
                    <a:pt x="301862" y="883628"/>
                    <a:pt x="270773" y="856232"/>
                  </a:cubicBezTo>
                  <a:lnTo>
                    <a:pt x="38148" y="651199"/>
                  </a:lnTo>
                  <a:cubicBezTo>
                    <a:pt x="-35181" y="586564"/>
                    <a:pt x="3712" y="461680"/>
                    <a:pt x="99452" y="454364"/>
                  </a:cubicBezTo>
                  <a:lnTo>
                    <a:pt x="403162" y="431149"/>
                  </a:lnTo>
                  <a:cubicBezTo>
                    <a:pt x="443748" y="428047"/>
                    <a:pt x="479152" y="401218"/>
                    <a:pt x="494524" y="361900"/>
                  </a:cubicBezTo>
                  <a:lnTo>
                    <a:pt x="609541" y="67718"/>
                  </a:lnTo>
                  <a:cubicBezTo>
                    <a:pt x="644819" y="-22573"/>
                    <a:pt x="772586" y="-22573"/>
                    <a:pt x="807888" y="67718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6296E5B5-3F6B-0965-4ABC-58CE15D10CCB}"/>
                </a:ext>
              </a:extLst>
            </p:cNvPr>
            <p:cNvSpPr/>
            <p:nvPr/>
          </p:nvSpPr>
          <p:spPr>
            <a:xfrm>
              <a:off x="2098812" y="9180910"/>
              <a:ext cx="795360" cy="724468"/>
            </a:xfrm>
            <a:custGeom>
              <a:avLst/>
              <a:gdLst>
                <a:gd name="connsiteX0" fmla="*/ 684089 w 795360"/>
                <a:gd name="connsiteY0" fmla="*/ 724461 h 724468"/>
                <a:gd name="connsiteX1" fmla="*/ 620603 w 795360"/>
                <a:gd name="connsiteY1" fmla="*/ 363289 h 724468"/>
                <a:gd name="connsiteX2" fmla="*/ 589325 w 795360"/>
                <a:gd name="connsiteY2" fmla="*/ 48414 h 724468"/>
                <a:gd name="connsiteX3" fmla="*/ 587790 w 795360"/>
                <a:gd name="connsiteY3" fmla="*/ 48414 h 724468"/>
                <a:gd name="connsiteX4" fmla="*/ 556527 w 795360"/>
                <a:gd name="connsiteY4" fmla="*/ 363329 h 724468"/>
                <a:gd name="connsiteX5" fmla="*/ 493089 w 795360"/>
                <a:gd name="connsiteY5" fmla="*/ 724461 h 724468"/>
                <a:gd name="connsiteX6" fmla="*/ 429627 w 795360"/>
                <a:gd name="connsiteY6" fmla="*/ 363313 h 724468"/>
                <a:gd name="connsiteX7" fmla="*/ 398357 w 795360"/>
                <a:gd name="connsiteY7" fmla="*/ 48429 h 724468"/>
                <a:gd name="connsiteX8" fmla="*/ 396821 w 795360"/>
                <a:gd name="connsiteY8" fmla="*/ 48429 h 724468"/>
                <a:gd name="connsiteX9" fmla="*/ 365567 w 795360"/>
                <a:gd name="connsiteY9" fmla="*/ 363313 h 724468"/>
                <a:gd name="connsiteX10" fmla="*/ 302121 w 795360"/>
                <a:gd name="connsiteY10" fmla="*/ 724469 h 724468"/>
                <a:gd name="connsiteX11" fmla="*/ 238690 w 795360"/>
                <a:gd name="connsiteY11" fmla="*/ 363313 h 724468"/>
                <a:gd name="connsiteX12" fmla="*/ 207452 w 795360"/>
                <a:gd name="connsiteY12" fmla="*/ 48453 h 724468"/>
                <a:gd name="connsiteX13" fmla="*/ 205916 w 795360"/>
                <a:gd name="connsiteY13" fmla="*/ 48453 h 724468"/>
                <a:gd name="connsiteX14" fmla="*/ 174661 w 795360"/>
                <a:gd name="connsiteY14" fmla="*/ 363313 h 724468"/>
                <a:gd name="connsiteX15" fmla="*/ 111215 w 795360"/>
                <a:gd name="connsiteY15" fmla="*/ 724469 h 724468"/>
                <a:gd name="connsiteX16" fmla="*/ 47769 w 795360"/>
                <a:gd name="connsiteY16" fmla="*/ 363313 h 724468"/>
                <a:gd name="connsiteX17" fmla="*/ 10168 w 795360"/>
                <a:gd name="connsiteY17" fmla="*/ 30483 h 724468"/>
                <a:gd name="connsiteX18" fmla="*/ 112 w 795360"/>
                <a:gd name="connsiteY18" fmla="*/ 13836 h 724468"/>
                <a:gd name="connsiteX19" fmla="*/ 20247 w 795360"/>
                <a:gd name="connsiteY19" fmla="*/ 386 h 724468"/>
                <a:gd name="connsiteX20" fmla="*/ 79189 w 795360"/>
                <a:gd name="connsiteY20" fmla="*/ 361155 h 724468"/>
                <a:gd name="connsiteX21" fmla="*/ 110444 w 795360"/>
                <a:gd name="connsiteY21" fmla="*/ 676032 h 724468"/>
                <a:gd name="connsiteX22" fmla="*/ 111979 w 795360"/>
                <a:gd name="connsiteY22" fmla="*/ 676032 h 724468"/>
                <a:gd name="connsiteX23" fmla="*/ 143234 w 795360"/>
                <a:gd name="connsiteY23" fmla="*/ 361155 h 724468"/>
                <a:gd name="connsiteX24" fmla="*/ 206680 w 795360"/>
                <a:gd name="connsiteY24" fmla="*/ 0 h 724468"/>
                <a:gd name="connsiteX25" fmla="*/ 270110 w 795360"/>
                <a:gd name="connsiteY25" fmla="*/ 361155 h 724468"/>
                <a:gd name="connsiteX26" fmla="*/ 301349 w 795360"/>
                <a:gd name="connsiteY26" fmla="*/ 676016 h 724468"/>
                <a:gd name="connsiteX27" fmla="*/ 302885 w 795360"/>
                <a:gd name="connsiteY27" fmla="*/ 676016 h 724468"/>
                <a:gd name="connsiteX28" fmla="*/ 334139 w 795360"/>
                <a:gd name="connsiteY28" fmla="*/ 361155 h 724468"/>
                <a:gd name="connsiteX29" fmla="*/ 397585 w 795360"/>
                <a:gd name="connsiteY29" fmla="*/ 0 h 724468"/>
                <a:gd name="connsiteX30" fmla="*/ 461047 w 795360"/>
                <a:gd name="connsiteY30" fmla="*/ 361148 h 724468"/>
                <a:gd name="connsiteX31" fmla="*/ 492317 w 795360"/>
                <a:gd name="connsiteY31" fmla="*/ 676032 h 724468"/>
                <a:gd name="connsiteX32" fmla="*/ 493853 w 795360"/>
                <a:gd name="connsiteY32" fmla="*/ 676032 h 724468"/>
                <a:gd name="connsiteX33" fmla="*/ 525100 w 795360"/>
                <a:gd name="connsiteY33" fmla="*/ 361171 h 724468"/>
                <a:gd name="connsiteX34" fmla="*/ 588546 w 795360"/>
                <a:gd name="connsiteY34" fmla="*/ 0 h 724468"/>
                <a:gd name="connsiteX35" fmla="*/ 652024 w 795360"/>
                <a:gd name="connsiteY35" fmla="*/ 361132 h 724468"/>
                <a:gd name="connsiteX36" fmla="*/ 683317 w 795360"/>
                <a:gd name="connsiteY36" fmla="*/ 676079 h 724468"/>
                <a:gd name="connsiteX37" fmla="*/ 684853 w 795360"/>
                <a:gd name="connsiteY37" fmla="*/ 676079 h 724468"/>
                <a:gd name="connsiteX38" fmla="*/ 716139 w 795360"/>
                <a:gd name="connsiteY38" fmla="*/ 361155 h 724468"/>
                <a:gd name="connsiteX39" fmla="*/ 775104 w 795360"/>
                <a:gd name="connsiteY39" fmla="*/ 394 h 724468"/>
                <a:gd name="connsiteX40" fmla="*/ 795248 w 795360"/>
                <a:gd name="connsiteY40" fmla="*/ 13851 h 724468"/>
                <a:gd name="connsiteX41" fmla="*/ 785184 w 795360"/>
                <a:gd name="connsiteY41" fmla="*/ 30491 h 724468"/>
                <a:gd name="connsiteX42" fmla="*/ 747559 w 795360"/>
                <a:gd name="connsiteY42" fmla="*/ 363329 h 724468"/>
                <a:gd name="connsiteX43" fmla="*/ 684089 w 795360"/>
                <a:gd name="connsiteY43" fmla="*/ 724461 h 72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5360" h="724468">
                  <a:moveTo>
                    <a:pt x="684089" y="724461"/>
                  </a:moveTo>
                  <a:cubicBezTo>
                    <a:pt x="651275" y="724461"/>
                    <a:pt x="641778" y="670457"/>
                    <a:pt x="620603" y="363289"/>
                  </a:cubicBezTo>
                  <a:cubicBezTo>
                    <a:pt x="612839" y="250705"/>
                    <a:pt x="602649" y="102788"/>
                    <a:pt x="589325" y="48414"/>
                  </a:cubicBezTo>
                  <a:cubicBezTo>
                    <a:pt x="589129" y="47618"/>
                    <a:pt x="587987" y="47618"/>
                    <a:pt x="587790" y="48414"/>
                  </a:cubicBezTo>
                  <a:cubicBezTo>
                    <a:pt x="574474" y="102796"/>
                    <a:pt x="564284" y="250729"/>
                    <a:pt x="556527" y="363329"/>
                  </a:cubicBezTo>
                  <a:cubicBezTo>
                    <a:pt x="535368" y="670457"/>
                    <a:pt x="525887" y="724461"/>
                    <a:pt x="493089" y="724461"/>
                  </a:cubicBezTo>
                  <a:cubicBezTo>
                    <a:pt x="460283" y="724461"/>
                    <a:pt x="450794" y="670457"/>
                    <a:pt x="429627" y="363313"/>
                  </a:cubicBezTo>
                  <a:cubicBezTo>
                    <a:pt x="421871" y="250729"/>
                    <a:pt x="411673" y="102811"/>
                    <a:pt x="398357" y="48429"/>
                  </a:cubicBezTo>
                  <a:cubicBezTo>
                    <a:pt x="398160" y="47634"/>
                    <a:pt x="397018" y="47634"/>
                    <a:pt x="396821" y="48429"/>
                  </a:cubicBezTo>
                  <a:cubicBezTo>
                    <a:pt x="383505" y="102811"/>
                    <a:pt x="373323" y="250729"/>
                    <a:pt x="365567" y="363313"/>
                  </a:cubicBezTo>
                  <a:cubicBezTo>
                    <a:pt x="344408" y="670464"/>
                    <a:pt x="334919" y="724469"/>
                    <a:pt x="302121" y="724469"/>
                  </a:cubicBezTo>
                  <a:cubicBezTo>
                    <a:pt x="269323" y="724469"/>
                    <a:pt x="259842" y="670464"/>
                    <a:pt x="238690" y="363313"/>
                  </a:cubicBezTo>
                  <a:cubicBezTo>
                    <a:pt x="230942" y="250745"/>
                    <a:pt x="220752" y="102859"/>
                    <a:pt x="207452" y="48453"/>
                  </a:cubicBezTo>
                  <a:cubicBezTo>
                    <a:pt x="207255" y="47657"/>
                    <a:pt x="206113" y="47657"/>
                    <a:pt x="205916" y="48453"/>
                  </a:cubicBezTo>
                  <a:cubicBezTo>
                    <a:pt x="192608" y="102859"/>
                    <a:pt x="182418" y="250753"/>
                    <a:pt x="174661" y="363313"/>
                  </a:cubicBezTo>
                  <a:cubicBezTo>
                    <a:pt x="153502" y="670464"/>
                    <a:pt x="144013" y="724469"/>
                    <a:pt x="111215" y="724469"/>
                  </a:cubicBezTo>
                  <a:cubicBezTo>
                    <a:pt x="78417" y="724469"/>
                    <a:pt x="68928" y="670464"/>
                    <a:pt x="47769" y="363313"/>
                  </a:cubicBezTo>
                  <a:cubicBezTo>
                    <a:pt x="38824" y="233476"/>
                    <a:pt x="26641" y="56642"/>
                    <a:pt x="10168" y="30483"/>
                  </a:cubicBezTo>
                  <a:cubicBezTo>
                    <a:pt x="3663" y="28018"/>
                    <a:pt x="-770" y="21372"/>
                    <a:pt x="112" y="13836"/>
                  </a:cubicBezTo>
                  <a:cubicBezTo>
                    <a:pt x="1214" y="4457"/>
                    <a:pt x="10955" y="-1299"/>
                    <a:pt x="20247" y="386"/>
                  </a:cubicBezTo>
                  <a:cubicBezTo>
                    <a:pt x="49470" y="5678"/>
                    <a:pt x="59030" y="68541"/>
                    <a:pt x="79189" y="361155"/>
                  </a:cubicBezTo>
                  <a:cubicBezTo>
                    <a:pt x="86946" y="473732"/>
                    <a:pt x="97135" y="621634"/>
                    <a:pt x="110444" y="676032"/>
                  </a:cubicBezTo>
                  <a:cubicBezTo>
                    <a:pt x="110640" y="676827"/>
                    <a:pt x="111782" y="676827"/>
                    <a:pt x="111979" y="676032"/>
                  </a:cubicBezTo>
                  <a:cubicBezTo>
                    <a:pt x="125287" y="621634"/>
                    <a:pt x="135477" y="473732"/>
                    <a:pt x="143234" y="361155"/>
                  </a:cubicBezTo>
                  <a:cubicBezTo>
                    <a:pt x="164393" y="54004"/>
                    <a:pt x="173882" y="0"/>
                    <a:pt x="206680" y="0"/>
                  </a:cubicBezTo>
                  <a:cubicBezTo>
                    <a:pt x="239478" y="0"/>
                    <a:pt x="248959" y="54004"/>
                    <a:pt x="270110" y="361155"/>
                  </a:cubicBezTo>
                  <a:cubicBezTo>
                    <a:pt x="277859" y="473724"/>
                    <a:pt x="288049" y="621610"/>
                    <a:pt x="301349" y="676016"/>
                  </a:cubicBezTo>
                  <a:cubicBezTo>
                    <a:pt x="301546" y="676811"/>
                    <a:pt x="302688" y="676811"/>
                    <a:pt x="302885" y="676016"/>
                  </a:cubicBezTo>
                  <a:cubicBezTo>
                    <a:pt x="316193" y="621610"/>
                    <a:pt x="326383" y="473716"/>
                    <a:pt x="334139" y="361155"/>
                  </a:cubicBezTo>
                  <a:cubicBezTo>
                    <a:pt x="355298" y="54004"/>
                    <a:pt x="364787" y="0"/>
                    <a:pt x="397585" y="0"/>
                  </a:cubicBezTo>
                  <a:cubicBezTo>
                    <a:pt x="430391" y="0"/>
                    <a:pt x="439880" y="54004"/>
                    <a:pt x="461047" y="361148"/>
                  </a:cubicBezTo>
                  <a:cubicBezTo>
                    <a:pt x="468804" y="473732"/>
                    <a:pt x="479001" y="621642"/>
                    <a:pt x="492317" y="676032"/>
                  </a:cubicBezTo>
                  <a:cubicBezTo>
                    <a:pt x="492514" y="676827"/>
                    <a:pt x="493656" y="676827"/>
                    <a:pt x="493853" y="676032"/>
                  </a:cubicBezTo>
                  <a:cubicBezTo>
                    <a:pt x="507161" y="621649"/>
                    <a:pt x="517343" y="473748"/>
                    <a:pt x="525100" y="361171"/>
                  </a:cubicBezTo>
                  <a:cubicBezTo>
                    <a:pt x="546259" y="54004"/>
                    <a:pt x="555748" y="0"/>
                    <a:pt x="588546" y="0"/>
                  </a:cubicBezTo>
                  <a:cubicBezTo>
                    <a:pt x="621359" y="0"/>
                    <a:pt x="630848" y="53997"/>
                    <a:pt x="652024" y="361132"/>
                  </a:cubicBezTo>
                  <a:cubicBezTo>
                    <a:pt x="659788" y="473755"/>
                    <a:pt x="669985" y="621728"/>
                    <a:pt x="683317" y="676079"/>
                  </a:cubicBezTo>
                  <a:cubicBezTo>
                    <a:pt x="683514" y="676874"/>
                    <a:pt x="684656" y="676874"/>
                    <a:pt x="684853" y="676079"/>
                  </a:cubicBezTo>
                  <a:cubicBezTo>
                    <a:pt x="698177" y="621720"/>
                    <a:pt x="708374" y="473763"/>
                    <a:pt x="716139" y="361155"/>
                  </a:cubicBezTo>
                  <a:cubicBezTo>
                    <a:pt x="736306" y="68557"/>
                    <a:pt x="745874" y="5685"/>
                    <a:pt x="775104" y="394"/>
                  </a:cubicBezTo>
                  <a:cubicBezTo>
                    <a:pt x="784404" y="-1291"/>
                    <a:pt x="794145" y="4465"/>
                    <a:pt x="795248" y="13851"/>
                  </a:cubicBezTo>
                  <a:cubicBezTo>
                    <a:pt x="796138" y="21395"/>
                    <a:pt x="791688" y="28034"/>
                    <a:pt x="785184" y="30491"/>
                  </a:cubicBezTo>
                  <a:cubicBezTo>
                    <a:pt x="768694" y="56650"/>
                    <a:pt x="756504" y="233484"/>
                    <a:pt x="747559" y="363329"/>
                  </a:cubicBezTo>
                  <a:cubicBezTo>
                    <a:pt x="726392" y="670457"/>
                    <a:pt x="716903" y="724461"/>
                    <a:pt x="684089" y="724461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25" name="그래픽 13" descr="다양한 쿠키">
            <a:extLst>
              <a:ext uri="{FF2B5EF4-FFF2-40B4-BE49-F238E27FC236}">
                <a16:creationId xmlns:a16="http://schemas.microsoft.com/office/drawing/2014/main" id="{3E3E3355-B4A1-4968-47AE-0D849E2F363E}"/>
              </a:ext>
            </a:extLst>
          </p:cNvPr>
          <p:cNvGrpSpPr/>
          <p:nvPr/>
        </p:nvGrpSpPr>
        <p:grpSpPr>
          <a:xfrm rot="2381930">
            <a:off x="8076432" y="5371078"/>
            <a:ext cx="540000" cy="540000"/>
            <a:chOff x="1783843" y="4960084"/>
            <a:chExt cx="1417439" cy="1417439"/>
          </a:xfrm>
        </p:grpSpPr>
        <p:sp>
          <p:nvSpPr>
            <p:cNvPr id="26" name="자유형 25">
              <a:extLst>
                <a:ext uri="{FF2B5EF4-FFF2-40B4-BE49-F238E27FC236}">
                  <a16:creationId xmlns:a16="http://schemas.microsoft.com/office/drawing/2014/main" id="{A38B9656-2B82-3D3C-B198-5F4DDCD0456A}"/>
                </a:ext>
              </a:extLst>
            </p:cNvPr>
            <p:cNvSpPr/>
            <p:nvPr/>
          </p:nvSpPr>
          <p:spPr>
            <a:xfrm>
              <a:off x="1783843" y="4960084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rgbClr val="D2D2D2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27" name="자유형 26">
              <a:extLst>
                <a:ext uri="{FF2B5EF4-FFF2-40B4-BE49-F238E27FC236}">
                  <a16:creationId xmlns:a16="http://schemas.microsoft.com/office/drawing/2014/main" id="{3038BC80-38B2-4980-096C-44895B6A7645}"/>
                </a:ext>
              </a:extLst>
            </p:cNvPr>
            <p:cNvSpPr/>
            <p:nvPr/>
          </p:nvSpPr>
          <p:spPr>
            <a:xfrm>
              <a:off x="2476813" y="5653054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1"/>
                    <a:pt x="0" y="653597"/>
                  </a:cubicBezTo>
                  <a:cubicBezTo>
                    <a:pt x="0" y="644903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28" name="그래픽 13" descr="다양한 쿠키">
              <a:extLst>
                <a:ext uri="{FF2B5EF4-FFF2-40B4-BE49-F238E27FC236}">
                  <a16:creationId xmlns:a16="http://schemas.microsoft.com/office/drawing/2014/main" id="{716808A1-68D2-44AF-5EF1-0A59880EC884}"/>
                </a:ext>
              </a:extLst>
            </p:cNvPr>
            <p:cNvGrpSpPr/>
            <p:nvPr/>
          </p:nvGrpSpPr>
          <p:grpSpPr>
            <a:xfrm>
              <a:off x="2090954" y="5221030"/>
              <a:ext cx="859137" cy="920261"/>
              <a:chOff x="2090954" y="5221030"/>
              <a:chExt cx="859137" cy="920261"/>
            </a:xfrm>
          </p:grpSpPr>
          <p:sp>
            <p:nvSpPr>
              <p:cNvPr id="29" name="자유형 28">
                <a:extLst>
                  <a:ext uri="{FF2B5EF4-FFF2-40B4-BE49-F238E27FC236}">
                    <a16:creationId xmlns:a16="http://schemas.microsoft.com/office/drawing/2014/main" id="{698A8F04-F5F6-45E7-BAF0-F27FFD7C9F4B}"/>
                  </a:ext>
                </a:extLst>
              </p:cNvPr>
              <p:cNvSpPr/>
              <p:nvPr/>
            </p:nvSpPr>
            <p:spPr>
              <a:xfrm>
                <a:off x="2272064" y="6046795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0" name="자유형 29">
                <a:extLst>
                  <a:ext uri="{FF2B5EF4-FFF2-40B4-BE49-F238E27FC236}">
                    <a16:creationId xmlns:a16="http://schemas.microsoft.com/office/drawing/2014/main" id="{19092FDF-D38A-263C-3FFB-AA4E74BDA054}"/>
                  </a:ext>
                </a:extLst>
              </p:cNvPr>
              <p:cNvSpPr/>
              <p:nvPr/>
            </p:nvSpPr>
            <p:spPr>
              <a:xfrm>
                <a:off x="2868585" y="5480116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10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4" y="58511"/>
                      <a:pt x="68510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66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1" name="자유형 30">
                <a:extLst>
                  <a:ext uri="{FF2B5EF4-FFF2-40B4-BE49-F238E27FC236}">
                    <a16:creationId xmlns:a16="http://schemas.microsoft.com/office/drawing/2014/main" id="{575F5992-2C1F-C932-2839-79AC24679799}"/>
                  </a:ext>
                </a:extLst>
              </p:cNvPr>
              <p:cNvSpPr/>
              <p:nvPr/>
            </p:nvSpPr>
            <p:spPr>
              <a:xfrm>
                <a:off x="2655182" y="5259318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09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3" y="58511"/>
                      <a:pt x="68509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58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2" name="자유형 31">
                <a:extLst>
                  <a:ext uri="{FF2B5EF4-FFF2-40B4-BE49-F238E27FC236}">
                    <a16:creationId xmlns:a16="http://schemas.microsoft.com/office/drawing/2014/main" id="{4033936B-9613-4D5F-F81E-78B4C7922919}"/>
                  </a:ext>
                </a:extLst>
              </p:cNvPr>
              <p:cNvSpPr/>
              <p:nvPr/>
            </p:nvSpPr>
            <p:spPr>
              <a:xfrm>
                <a:off x="2191559" y="5221030"/>
                <a:ext cx="69257" cy="81507"/>
              </a:xfrm>
              <a:custGeom>
                <a:avLst/>
                <a:gdLst>
                  <a:gd name="connsiteX0" fmla="*/ 2601 w 69257"/>
                  <a:gd name="connsiteY0" fmla="*/ 43016 h 81507"/>
                  <a:gd name="connsiteX1" fmla="*/ 24698 w 69257"/>
                  <a:gd name="connsiteY1" fmla="*/ 6603 h 81507"/>
                  <a:gd name="connsiteX2" fmla="*/ 66803 w 69257"/>
                  <a:gd name="connsiteY2" fmla="*/ 12998 h 81507"/>
                  <a:gd name="connsiteX3" fmla="*/ 59716 w 69257"/>
                  <a:gd name="connsiteY3" fmla="*/ 81507 h 81507"/>
                  <a:gd name="connsiteX4" fmla="*/ 2601 w 69257"/>
                  <a:gd name="connsiteY4" fmla="*/ 43016 h 8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57" h="81507">
                    <a:moveTo>
                      <a:pt x="2601" y="43016"/>
                    </a:moveTo>
                    <a:cubicBezTo>
                      <a:pt x="-5691" y="25290"/>
                      <a:pt x="6964" y="14895"/>
                      <a:pt x="24698" y="6603"/>
                    </a:cubicBezTo>
                    <a:cubicBezTo>
                      <a:pt x="42423" y="-1689"/>
                      <a:pt x="58511" y="-4736"/>
                      <a:pt x="66803" y="12998"/>
                    </a:cubicBezTo>
                    <a:cubicBezTo>
                      <a:pt x="75095" y="30724"/>
                      <a:pt x="59716" y="81507"/>
                      <a:pt x="59716" y="81507"/>
                    </a:cubicBezTo>
                    <a:cubicBezTo>
                      <a:pt x="59716" y="81507"/>
                      <a:pt x="10893" y="60750"/>
                      <a:pt x="2601" y="43016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" name="자유형 32">
                <a:extLst>
                  <a:ext uri="{FF2B5EF4-FFF2-40B4-BE49-F238E27FC236}">
                    <a16:creationId xmlns:a16="http://schemas.microsoft.com/office/drawing/2014/main" id="{B6BEB35C-3909-2DCD-6A56-0021731B217F}"/>
                  </a:ext>
                </a:extLst>
              </p:cNvPr>
              <p:cNvSpPr/>
              <p:nvPr/>
            </p:nvSpPr>
            <p:spPr>
              <a:xfrm>
                <a:off x="2398082" y="5975931"/>
                <a:ext cx="125994" cy="125994"/>
              </a:xfrm>
              <a:custGeom>
                <a:avLst/>
                <a:gdLst>
                  <a:gd name="connsiteX0" fmla="*/ 125995 w 125994"/>
                  <a:gd name="connsiteY0" fmla="*/ 62997 h 125994"/>
                  <a:gd name="connsiteX1" fmla="*/ 62997 w 125994"/>
                  <a:gd name="connsiteY1" fmla="*/ 125995 h 125994"/>
                  <a:gd name="connsiteX2" fmla="*/ 0 w 125994"/>
                  <a:gd name="connsiteY2" fmla="*/ 62997 h 125994"/>
                  <a:gd name="connsiteX3" fmla="*/ 62997 w 125994"/>
                  <a:gd name="connsiteY3" fmla="*/ 0 h 125994"/>
                  <a:gd name="connsiteX4" fmla="*/ 125995 w 125994"/>
                  <a:gd name="connsiteY4" fmla="*/ 62997 h 1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94" h="125994">
                    <a:moveTo>
                      <a:pt x="125995" y="62997"/>
                    </a:moveTo>
                    <a:cubicBezTo>
                      <a:pt x="125995" y="97790"/>
                      <a:pt x="97790" y="125995"/>
                      <a:pt x="62997" y="125995"/>
                    </a:cubicBezTo>
                    <a:cubicBezTo>
                      <a:pt x="28205" y="125995"/>
                      <a:pt x="0" y="97790"/>
                      <a:pt x="0" y="62997"/>
                    </a:cubicBezTo>
                    <a:cubicBezTo>
                      <a:pt x="0" y="28205"/>
                      <a:pt x="28205" y="0"/>
                      <a:pt x="62997" y="0"/>
                    </a:cubicBezTo>
                    <a:cubicBezTo>
                      <a:pt x="97790" y="0"/>
                      <a:pt x="125995" y="28205"/>
                      <a:pt x="125995" y="62997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" name="자유형 33">
                <a:extLst>
                  <a:ext uri="{FF2B5EF4-FFF2-40B4-BE49-F238E27FC236}">
                    <a16:creationId xmlns:a16="http://schemas.microsoft.com/office/drawing/2014/main" id="{80CA6D1A-5EE7-CD1A-36E8-0ADBC9CA7E61}"/>
                  </a:ext>
                </a:extLst>
              </p:cNvPr>
              <p:cNvSpPr/>
              <p:nvPr/>
            </p:nvSpPr>
            <p:spPr>
              <a:xfrm>
                <a:off x="2823290" y="5306577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" name="자유형 34">
                <a:extLst>
                  <a:ext uri="{FF2B5EF4-FFF2-40B4-BE49-F238E27FC236}">
                    <a16:creationId xmlns:a16="http://schemas.microsoft.com/office/drawing/2014/main" id="{0EDB6DB8-ABDB-8FDC-D654-01B5FF74BCCE}"/>
                  </a:ext>
                </a:extLst>
              </p:cNvPr>
              <p:cNvSpPr/>
              <p:nvPr/>
            </p:nvSpPr>
            <p:spPr>
              <a:xfrm>
                <a:off x="2531951" y="5416822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" name="자유형 35">
                <a:extLst>
                  <a:ext uri="{FF2B5EF4-FFF2-40B4-BE49-F238E27FC236}">
                    <a16:creationId xmlns:a16="http://schemas.microsoft.com/office/drawing/2014/main" id="{479AFD3B-F19A-82A6-16D0-972C3EC0FB03}"/>
                  </a:ext>
                </a:extLst>
              </p:cNvPr>
              <p:cNvSpPr/>
              <p:nvPr/>
            </p:nvSpPr>
            <p:spPr>
              <a:xfrm>
                <a:off x="2697296" y="5928651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3"/>
                      <a:pt x="73342" y="94496"/>
                      <a:pt x="47248" y="94496"/>
                    </a:cubicBezTo>
                    <a:cubicBezTo>
                      <a:pt x="21154" y="94496"/>
                      <a:pt x="0" y="73343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" name="자유형 36">
                <a:extLst>
                  <a:ext uri="{FF2B5EF4-FFF2-40B4-BE49-F238E27FC236}">
                    <a16:creationId xmlns:a16="http://schemas.microsoft.com/office/drawing/2014/main" id="{F9CD0E4A-19AD-7837-7121-D0F0D4493582}"/>
                  </a:ext>
                </a:extLst>
              </p:cNvPr>
              <p:cNvSpPr/>
              <p:nvPr/>
            </p:nvSpPr>
            <p:spPr>
              <a:xfrm>
                <a:off x="2398479" y="5698861"/>
                <a:ext cx="46871" cy="85605"/>
              </a:xfrm>
              <a:custGeom>
                <a:avLst/>
                <a:gdLst>
                  <a:gd name="connsiteX0" fmla="*/ 3423 w 46871"/>
                  <a:gd name="connsiteY0" fmla="*/ 0 h 85605"/>
                  <a:gd name="connsiteX1" fmla="*/ 41347 w 46871"/>
                  <a:gd name="connsiteY1" fmla="*/ 34428 h 85605"/>
                  <a:gd name="connsiteX2" fmla="*/ 43449 w 46871"/>
                  <a:gd name="connsiteY2" fmla="*/ 85605 h 85605"/>
                  <a:gd name="connsiteX3" fmla="*/ 5525 w 46871"/>
                  <a:gd name="connsiteY3" fmla="*/ 51177 h 85605"/>
                  <a:gd name="connsiteX4" fmla="*/ 3423 w 46871"/>
                  <a:gd name="connsiteY4" fmla="*/ 0 h 8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71" h="85605">
                    <a:moveTo>
                      <a:pt x="3423" y="0"/>
                    </a:moveTo>
                    <a:cubicBezTo>
                      <a:pt x="3423" y="0"/>
                      <a:pt x="30291" y="10788"/>
                      <a:pt x="41347" y="34428"/>
                    </a:cubicBezTo>
                    <a:cubicBezTo>
                      <a:pt x="52403" y="58068"/>
                      <a:pt x="43449" y="85605"/>
                      <a:pt x="43449" y="85605"/>
                    </a:cubicBezTo>
                    <a:cubicBezTo>
                      <a:pt x="43449" y="85605"/>
                      <a:pt x="16581" y="74817"/>
                      <a:pt x="5525" y="51177"/>
                    </a:cubicBezTo>
                    <a:cubicBezTo>
                      <a:pt x="-5531" y="27538"/>
                      <a:pt x="3423" y="0"/>
                      <a:pt x="342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" name="자유형 37">
                <a:extLst>
                  <a:ext uri="{FF2B5EF4-FFF2-40B4-BE49-F238E27FC236}">
                    <a16:creationId xmlns:a16="http://schemas.microsoft.com/office/drawing/2014/main" id="{1EF8B11D-18E7-B230-E89C-38A87306F4AB}"/>
                  </a:ext>
                </a:extLst>
              </p:cNvPr>
              <p:cNvSpPr/>
              <p:nvPr/>
            </p:nvSpPr>
            <p:spPr>
              <a:xfrm>
                <a:off x="2374442" y="5889294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8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" name="자유형 38">
                <a:extLst>
                  <a:ext uri="{FF2B5EF4-FFF2-40B4-BE49-F238E27FC236}">
                    <a16:creationId xmlns:a16="http://schemas.microsoft.com/office/drawing/2014/main" id="{7497C197-7428-C06C-5163-E3B606D2D7B1}"/>
                  </a:ext>
                </a:extLst>
              </p:cNvPr>
              <p:cNvSpPr/>
              <p:nvPr/>
            </p:nvSpPr>
            <p:spPr>
              <a:xfrm>
                <a:off x="2699634" y="5488009"/>
                <a:ext cx="43980" cy="88834"/>
              </a:xfrm>
              <a:custGeom>
                <a:avLst/>
                <a:gdLst>
                  <a:gd name="connsiteX0" fmla="*/ 38105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5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5" y="0"/>
                    </a:moveTo>
                    <a:cubicBezTo>
                      <a:pt x="38105" y="0"/>
                      <a:pt x="49476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5" y="0"/>
                      <a:pt x="38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" name="자유형 39">
                <a:extLst>
                  <a:ext uri="{FF2B5EF4-FFF2-40B4-BE49-F238E27FC236}">
                    <a16:creationId xmlns:a16="http://schemas.microsoft.com/office/drawing/2014/main" id="{8738AC6A-68FC-9E25-492F-A37C74731A3D}"/>
                  </a:ext>
                </a:extLst>
              </p:cNvPr>
              <p:cNvSpPr/>
              <p:nvPr/>
            </p:nvSpPr>
            <p:spPr>
              <a:xfrm>
                <a:off x="2482160" y="5622351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" name="자유형 40">
                <a:extLst>
                  <a:ext uri="{FF2B5EF4-FFF2-40B4-BE49-F238E27FC236}">
                    <a16:creationId xmlns:a16="http://schemas.microsoft.com/office/drawing/2014/main" id="{4BD6232E-9BA6-E196-064F-C71606EA3EF5}"/>
                  </a:ext>
                </a:extLst>
              </p:cNvPr>
              <p:cNvSpPr/>
              <p:nvPr/>
            </p:nvSpPr>
            <p:spPr>
              <a:xfrm>
                <a:off x="2595059" y="5720587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" name="자유형 41">
                <a:extLst>
                  <a:ext uri="{FF2B5EF4-FFF2-40B4-BE49-F238E27FC236}">
                    <a16:creationId xmlns:a16="http://schemas.microsoft.com/office/drawing/2014/main" id="{C65C3392-F72A-7A1A-1336-EB23DCF03C8F}"/>
                  </a:ext>
                </a:extLst>
              </p:cNvPr>
              <p:cNvSpPr/>
              <p:nvPr/>
            </p:nvSpPr>
            <p:spPr>
              <a:xfrm>
                <a:off x="2212933" y="5818910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72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3" name="자유형 42">
                <a:extLst>
                  <a:ext uri="{FF2B5EF4-FFF2-40B4-BE49-F238E27FC236}">
                    <a16:creationId xmlns:a16="http://schemas.microsoft.com/office/drawing/2014/main" id="{834B2922-FBE8-C61B-D04A-8040B150EAF3}"/>
                  </a:ext>
                </a:extLst>
              </p:cNvPr>
              <p:cNvSpPr/>
              <p:nvPr/>
            </p:nvSpPr>
            <p:spPr>
              <a:xfrm>
                <a:off x="2090954" y="5297734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5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5"/>
                      <a:pt x="88834" y="38105"/>
                    </a:cubicBezTo>
                    <a:cubicBezTo>
                      <a:pt x="88834" y="38105"/>
                      <a:pt x="62202" y="49476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129" name="그래픽 13" descr="다양한 쿠키">
            <a:extLst>
              <a:ext uri="{FF2B5EF4-FFF2-40B4-BE49-F238E27FC236}">
                <a16:creationId xmlns:a16="http://schemas.microsoft.com/office/drawing/2014/main" id="{205B958B-FAA6-1C52-2DFE-4349D553C6A2}"/>
              </a:ext>
            </a:extLst>
          </p:cNvPr>
          <p:cNvGrpSpPr/>
          <p:nvPr/>
        </p:nvGrpSpPr>
        <p:grpSpPr>
          <a:xfrm rot="2381930">
            <a:off x="8076432" y="6716957"/>
            <a:ext cx="540000" cy="540000"/>
            <a:chOff x="1783843" y="6857877"/>
            <a:chExt cx="1417439" cy="1417439"/>
          </a:xfrm>
        </p:grpSpPr>
        <p:sp>
          <p:nvSpPr>
            <p:cNvPr id="130" name="자유형 129">
              <a:extLst>
                <a:ext uri="{FF2B5EF4-FFF2-40B4-BE49-F238E27FC236}">
                  <a16:creationId xmlns:a16="http://schemas.microsoft.com/office/drawing/2014/main" id="{377BDA42-031C-876A-A334-C243D13E7D2E}"/>
                </a:ext>
              </a:extLst>
            </p:cNvPr>
            <p:cNvSpPr/>
            <p:nvPr/>
          </p:nvSpPr>
          <p:spPr>
            <a:xfrm>
              <a:off x="1783843" y="6857877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1" name="자유형 130">
              <a:extLst>
                <a:ext uri="{FF2B5EF4-FFF2-40B4-BE49-F238E27FC236}">
                  <a16:creationId xmlns:a16="http://schemas.microsoft.com/office/drawing/2014/main" id="{9E5242AF-05CD-0B08-6C03-1B2D7D93EB63}"/>
                </a:ext>
              </a:extLst>
            </p:cNvPr>
            <p:cNvSpPr/>
            <p:nvPr/>
          </p:nvSpPr>
          <p:spPr>
            <a:xfrm>
              <a:off x="2138202" y="7212237"/>
              <a:ext cx="708719" cy="708719"/>
            </a:xfrm>
            <a:custGeom>
              <a:avLst/>
              <a:gdLst>
                <a:gd name="connsiteX0" fmla="*/ 708720 w 708719"/>
                <a:gd name="connsiteY0" fmla="*/ 354360 h 708719"/>
                <a:gd name="connsiteX1" fmla="*/ 354360 w 708719"/>
                <a:gd name="connsiteY1" fmla="*/ 708720 h 708719"/>
                <a:gd name="connsiteX2" fmla="*/ 0 w 708719"/>
                <a:gd name="connsiteY2" fmla="*/ 354360 h 708719"/>
                <a:gd name="connsiteX3" fmla="*/ 354360 w 708719"/>
                <a:gd name="connsiteY3" fmla="*/ 0 h 708719"/>
                <a:gd name="connsiteX4" fmla="*/ 708720 w 708719"/>
                <a:gd name="connsiteY4" fmla="*/ 354360 h 70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19" h="708719">
                  <a:moveTo>
                    <a:pt x="708720" y="354360"/>
                  </a:moveTo>
                  <a:cubicBezTo>
                    <a:pt x="708720" y="550067"/>
                    <a:pt x="550067" y="708720"/>
                    <a:pt x="354360" y="708720"/>
                  </a:cubicBezTo>
                  <a:cubicBezTo>
                    <a:pt x="158652" y="708720"/>
                    <a:pt x="0" y="550068"/>
                    <a:pt x="0" y="354360"/>
                  </a:cubicBezTo>
                  <a:cubicBezTo>
                    <a:pt x="0" y="158653"/>
                    <a:pt x="158652" y="0"/>
                    <a:pt x="354360" y="0"/>
                  </a:cubicBezTo>
                  <a:cubicBezTo>
                    <a:pt x="550067" y="0"/>
                    <a:pt x="708720" y="158653"/>
                    <a:pt x="708720" y="354360"/>
                  </a:cubicBezTo>
                  <a:close/>
                </a:path>
              </a:pathLst>
            </a:custGeom>
            <a:solidFill>
              <a:srgbClr val="505050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132" name="그래픽 13" descr="다양한 쿠키">
              <a:extLst>
                <a:ext uri="{FF2B5EF4-FFF2-40B4-BE49-F238E27FC236}">
                  <a16:creationId xmlns:a16="http://schemas.microsoft.com/office/drawing/2014/main" id="{027E4177-947D-9E17-BA99-5CE01A3CC48F}"/>
                </a:ext>
              </a:extLst>
            </p:cNvPr>
            <p:cNvGrpSpPr/>
            <p:nvPr/>
          </p:nvGrpSpPr>
          <p:grpSpPr>
            <a:xfrm>
              <a:off x="2257370" y="7338232"/>
              <a:ext cx="526554" cy="472479"/>
              <a:chOff x="2257370" y="7338232"/>
              <a:chExt cx="526554" cy="472479"/>
            </a:xfrm>
          </p:grpSpPr>
          <p:sp>
            <p:nvSpPr>
              <p:cNvPr id="133" name="자유형 132">
                <a:extLst>
                  <a:ext uri="{FF2B5EF4-FFF2-40B4-BE49-F238E27FC236}">
                    <a16:creationId xmlns:a16="http://schemas.microsoft.com/office/drawing/2014/main" id="{40F6F0E2-6B09-1E61-FD37-1F999AB59B71}"/>
                  </a:ext>
                </a:extLst>
              </p:cNvPr>
              <p:cNvSpPr/>
              <p:nvPr/>
            </p:nvSpPr>
            <p:spPr>
              <a:xfrm>
                <a:off x="2257370" y="747936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4" name="자유형 133">
                <a:extLst>
                  <a:ext uri="{FF2B5EF4-FFF2-40B4-BE49-F238E27FC236}">
                    <a16:creationId xmlns:a16="http://schemas.microsoft.com/office/drawing/2014/main" id="{BC516BD3-0066-993B-AEC3-964747BDADCD}"/>
                  </a:ext>
                </a:extLst>
              </p:cNvPr>
              <p:cNvSpPr/>
              <p:nvPr/>
            </p:nvSpPr>
            <p:spPr>
              <a:xfrm>
                <a:off x="2473498" y="74056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5" name="자유형 134">
                <a:extLst>
                  <a:ext uri="{FF2B5EF4-FFF2-40B4-BE49-F238E27FC236}">
                    <a16:creationId xmlns:a16="http://schemas.microsoft.com/office/drawing/2014/main" id="{6DB8073A-A5A5-CC2B-884A-89480728CDB0}"/>
                  </a:ext>
                </a:extLst>
              </p:cNvPr>
              <p:cNvSpPr/>
              <p:nvPr/>
            </p:nvSpPr>
            <p:spPr>
              <a:xfrm>
                <a:off x="2608871" y="752067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6" name="자유형 135">
                <a:extLst>
                  <a:ext uri="{FF2B5EF4-FFF2-40B4-BE49-F238E27FC236}">
                    <a16:creationId xmlns:a16="http://schemas.microsoft.com/office/drawing/2014/main" id="{FEF6434B-69F4-5A55-7FAD-183DA44A7CDF}"/>
                  </a:ext>
                </a:extLst>
              </p:cNvPr>
              <p:cNvSpPr/>
              <p:nvPr/>
            </p:nvSpPr>
            <p:spPr>
              <a:xfrm>
                <a:off x="2678074" y="75923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7" name="자유형 136">
                <a:extLst>
                  <a:ext uri="{FF2B5EF4-FFF2-40B4-BE49-F238E27FC236}">
                    <a16:creationId xmlns:a16="http://schemas.microsoft.com/office/drawing/2014/main" id="{E6EA1DBC-DC39-B4F7-241B-C57944CF448A}"/>
                  </a:ext>
                </a:extLst>
              </p:cNvPr>
              <p:cNvSpPr/>
              <p:nvPr/>
            </p:nvSpPr>
            <p:spPr>
              <a:xfrm>
                <a:off x="2619171" y="77392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8" name="자유형 137">
                <a:extLst>
                  <a:ext uri="{FF2B5EF4-FFF2-40B4-BE49-F238E27FC236}">
                    <a16:creationId xmlns:a16="http://schemas.microsoft.com/office/drawing/2014/main" id="{51346634-FA4F-44A2-19D1-769A7AA744C7}"/>
                  </a:ext>
                </a:extLst>
              </p:cNvPr>
              <p:cNvSpPr/>
              <p:nvPr/>
            </p:nvSpPr>
            <p:spPr>
              <a:xfrm>
                <a:off x="2346598" y="7614750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39" name="자유형 138">
                <a:extLst>
                  <a:ext uri="{FF2B5EF4-FFF2-40B4-BE49-F238E27FC236}">
                    <a16:creationId xmlns:a16="http://schemas.microsoft.com/office/drawing/2014/main" id="{B7F3C1BC-7A23-0399-C101-29F1726E7158}"/>
                  </a:ext>
                </a:extLst>
              </p:cNvPr>
              <p:cNvSpPr/>
              <p:nvPr/>
            </p:nvSpPr>
            <p:spPr>
              <a:xfrm>
                <a:off x="2300476" y="7430798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0" name="자유형 139">
                <a:extLst>
                  <a:ext uri="{FF2B5EF4-FFF2-40B4-BE49-F238E27FC236}">
                    <a16:creationId xmlns:a16="http://schemas.microsoft.com/office/drawing/2014/main" id="{0764B35D-23A0-64B4-828B-3771844BD5D8}"/>
                  </a:ext>
                </a:extLst>
              </p:cNvPr>
              <p:cNvSpPr/>
              <p:nvPr/>
            </p:nvSpPr>
            <p:spPr>
              <a:xfrm>
                <a:off x="2587058" y="733823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1" name="자유형 140">
                <a:extLst>
                  <a:ext uri="{FF2B5EF4-FFF2-40B4-BE49-F238E27FC236}">
                    <a16:creationId xmlns:a16="http://schemas.microsoft.com/office/drawing/2014/main" id="{2EB40180-7C4E-BE6D-D8E7-76CD894D7AF6}"/>
                  </a:ext>
                </a:extLst>
              </p:cNvPr>
              <p:cNvSpPr/>
              <p:nvPr/>
            </p:nvSpPr>
            <p:spPr>
              <a:xfrm>
                <a:off x="2752426" y="74957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2" name="자유형 141">
                <a:extLst>
                  <a:ext uri="{FF2B5EF4-FFF2-40B4-BE49-F238E27FC236}">
                    <a16:creationId xmlns:a16="http://schemas.microsoft.com/office/drawing/2014/main" id="{3243643F-CDBD-8566-1FAC-19EF0353ABC4}"/>
                  </a:ext>
                </a:extLst>
              </p:cNvPr>
              <p:cNvSpPr/>
              <p:nvPr/>
            </p:nvSpPr>
            <p:spPr>
              <a:xfrm>
                <a:off x="2713053" y="7668967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3" name="자유형 142">
                <a:extLst>
                  <a:ext uri="{FF2B5EF4-FFF2-40B4-BE49-F238E27FC236}">
                    <a16:creationId xmlns:a16="http://schemas.microsoft.com/office/drawing/2014/main" id="{8B45C732-F0F1-84A7-E361-3867CE30B522}"/>
                  </a:ext>
                </a:extLst>
              </p:cNvPr>
              <p:cNvSpPr/>
              <p:nvPr/>
            </p:nvSpPr>
            <p:spPr>
              <a:xfrm>
                <a:off x="2681554" y="776346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4" name="자유형 143">
                <a:extLst>
                  <a:ext uri="{FF2B5EF4-FFF2-40B4-BE49-F238E27FC236}">
                    <a16:creationId xmlns:a16="http://schemas.microsoft.com/office/drawing/2014/main" id="{E4A378A2-E8B9-36E1-91D3-5E5B8253872A}"/>
                  </a:ext>
                </a:extLst>
              </p:cNvPr>
              <p:cNvSpPr/>
              <p:nvPr/>
            </p:nvSpPr>
            <p:spPr>
              <a:xfrm>
                <a:off x="2524061" y="777921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5" name="자유형 144">
                <a:extLst>
                  <a:ext uri="{FF2B5EF4-FFF2-40B4-BE49-F238E27FC236}">
                    <a16:creationId xmlns:a16="http://schemas.microsoft.com/office/drawing/2014/main" id="{6D6EE875-9F42-3E6A-A8A4-CE16261A048C}"/>
                  </a:ext>
                </a:extLst>
              </p:cNvPr>
              <p:cNvSpPr/>
              <p:nvPr/>
            </p:nvSpPr>
            <p:spPr>
              <a:xfrm>
                <a:off x="2508312" y="747997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6" name="자유형 145">
                <a:extLst>
                  <a:ext uri="{FF2B5EF4-FFF2-40B4-BE49-F238E27FC236}">
                    <a16:creationId xmlns:a16="http://schemas.microsoft.com/office/drawing/2014/main" id="{869EAC16-B1F3-6CD6-9365-7F6E12F700D2}"/>
                  </a:ext>
                </a:extLst>
              </p:cNvPr>
              <p:cNvSpPr/>
              <p:nvPr/>
            </p:nvSpPr>
            <p:spPr>
              <a:xfrm>
                <a:off x="2650055" y="735398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7" name="자유형 146">
                <a:extLst>
                  <a:ext uri="{FF2B5EF4-FFF2-40B4-BE49-F238E27FC236}">
                    <a16:creationId xmlns:a16="http://schemas.microsoft.com/office/drawing/2014/main" id="{261D12D6-DBEE-8885-AECD-A627292869EC}"/>
                  </a:ext>
                </a:extLst>
              </p:cNvPr>
              <p:cNvSpPr/>
              <p:nvPr/>
            </p:nvSpPr>
            <p:spPr>
              <a:xfrm>
                <a:off x="2516186" y="767684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8" name="자유형 147">
                <a:extLst>
                  <a:ext uri="{FF2B5EF4-FFF2-40B4-BE49-F238E27FC236}">
                    <a16:creationId xmlns:a16="http://schemas.microsoft.com/office/drawing/2014/main" id="{E3602A00-7B66-7F30-5FBA-5F6915224BCF}"/>
                  </a:ext>
                </a:extLst>
              </p:cNvPr>
              <p:cNvSpPr/>
              <p:nvPr/>
            </p:nvSpPr>
            <p:spPr>
              <a:xfrm>
                <a:off x="2626431" y="758234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49" name="자유형 148">
                <a:extLst>
                  <a:ext uri="{FF2B5EF4-FFF2-40B4-BE49-F238E27FC236}">
                    <a16:creationId xmlns:a16="http://schemas.microsoft.com/office/drawing/2014/main" id="{40C31472-F018-4F94-4E44-4F673D00C177}"/>
                  </a:ext>
                </a:extLst>
              </p:cNvPr>
              <p:cNvSpPr/>
              <p:nvPr/>
            </p:nvSpPr>
            <p:spPr>
              <a:xfrm>
                <a:off x="2594933" y="766109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0" name="자유형 149">
                <a:extLst>
                  <a:ext uri="{FF2B5EF4-FFF2-40B4-BE49-F238E27FC236}">
                    <a16:creationId xmlns:a16="http://schemas.microsoft.com/office/drawing/2014/main" id="{F6C6F088-A9A4-B68B-2A6C-71A7F2641AF5}"/>
                  </a:ext>
                </a:extLst>
              </p:cNvPr>
              <p:cNvSpPr/>
              <p:nvPr/>
            </p:nvSpPr>
            <p:spPr>
              <a:xfrm>
                <a:off x="2657930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1" name="자유형 150">
                <a:extLst>
                  <a:ext uri="{FF2B5EF4-FFF2-40B4-BE49-F238E27FC236}">
                    <a16:creationId xmlns:a16="http://schemas.microsoft.com/office/drawing/2014/main" id="{14D3C36E-29DF-7E13-1800-15D0B2C15045}"/>
                  </a:ext>
                </a:extLst>
              </p:cNvPr>
              <p:cNvSpPr/>
              <p:nvPr/>
            </p:nvSpPr>
            <p:spPr>
              <a:xfrm>
                <a:off x="2571309" y="7590221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2" name="자유형 151">
                <a:extLst>
                  <a:ext uri="{FF2B5EF4-FFF2-40B4-BE49-F238E27FC236}">
                    <a16:creationId xmlns:a16="http://schemas.microsoft.com/office/drawing/2014/main" id="{58106371-0745-76A7-7CD7-B7DE77C3B2D9}"/>
                  </a:ext>
                </a:extLst>
              </p:cNvPr>
              <p:cNvSpPr/>
              <p:nvPr/>
            </p:nvSpPr>
            <p:spPr>
              <a:xfrm>
                <a:off x="2665805" y="7542973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3" name="자유형 152">
                <a:extLst>
                  <a:ext uri="{FF2B5EF4-FFF2-40B4-BE49-F238E27FC236}">
                    <a16:creationId xmlns:a16="http://schemas.microsoft.com/office/drawing/2014/main" id="{7687A5CA-1446-DC06-9C73-E704E330A069}"/>
                  </a:ext>
                </a:extLst>
              </p:cNvPr>
              <p:cNvSpPr/>
              <p:nvPr/>
            </p:nvSpPr>
            <p:spPr>
              <a:xfrm>
                <a:off x="2524061" y="7739839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4" name="자유형 153">
                <a:extLst>
                  <a:ext uri="{FF2B5EF4-FFF2-40B4-BE49-F238E27FC236}">
                    <a16:creationId xmlns:a16="http://schemas.microsoft.com/office/drawing/2014/main" id="{4FBDE862-957A-A001-DD54-FE89D7BE1870}"/>
                  </a:ext>
                </a:extLst>
              </p:cNvPr>
              <p:cNvSpPr/>
              <p:nvPr/>
            </p:nvSpPr>
            <p:spPr>
              <a:xfrm>
                <a:off x="2563434" y="7684717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5" name="자유형 154">
                <a:extLst>
                  <a:ext uri="{FF2B5EF4-FFF2-40B4-BE49-F238E27FC236}">
                    <a16:creationId xmlns:a16="http://schemas.microsoft.com/office/drawing/2014/main" id="{48018464-54B0-E7BC-F49F-5E32C469BB4E}"/>
                  </a:ext>
                </a:extLst>
              </p:cNvPr>
              <p:cNvSpPr/>
              <p:nvPr/>
            </p:nvSpPr>
            <p:spPr>
              <a:xfrm>
                <a:off x="2563434" y="7731965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156" name="자유형 155">
                <a:extLst>
                  <a:ext uri="{FF2B5EF4-FFF2-40B4-BE49-F238E27FC236}">
                    <a16:creationId xmlns:a16="http://schemas.microsoft.com/office/drawing/2014/main" id="{7E30AD66-52FA-464D-EB48-E2885D69AA03}"/>
                  </a:ext>
                </a:extLst>
              </p:cNvPr>
              <p:cNvSpPr/>
              <p:nvPr/>
            </p:nvSpPr>
            <p:spPr>
              <a:xfrm>
                <a:off x="2594933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157" name="자유형 156">
              <a:extLst>
                <a:ext uri="{FF2B5EF4-FFF2-40B4-BE49-F238E27FC236}">
                  <a16:creationId xmlns:a16="http://schemas.microsoft.com/office/drawing/2014/main" id="{44B75C66-1311-C6B1-0666-C1C0BE514196}"/>
                </a:ext>
              </a:extLst>
            </p:cNvPr>
            <p:cNvSpPr/>
            <p:nvPr/>
          </p:nvSpPr>
          <p:spPr>
            <a:xfrm>
              <a:off x="2476813" y="7535098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0"/>
                    <a:pt x="0" y="653597"/>
                  </a:cubicBezTo>
                  <a:cubicBezTo>
                    <a:pt x="0" y="644904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sp>
        <p:nvSpPr>
          <p:cNvPr id="324" name="부제목 6">
            <a:extLst>
              <a:ext uri="{FF2B5EF4-FFF2-40B4-BE49-F238E27FC236}">
                <a16:creationId xmlns:a16="http://schemas.microsoft.com/office/drawing/2014/main" id="{4B83B9A8-D135-7EB7-5080-4FD8DFBB1198}"/>
              </a:ext>
            </a:extLst>
          </p:cNvPr>
          <p:cNvSpPr txBox="1">
            <a:spLocks/>
          </p:cNvSpPr>
          <p:nvPr/>
        </p:nvSpPr>
        <p:spPr>
          <a:xfrm>
            <a:off x="8682797" y="5454157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김현진</a:t>
            </a:r>
          </a:p>
        </p:txBody>
      </p:sp>
      <p:sp>
        <p:nvSpPr>
          <p:cNvPr id="325" name="부제목 6">
            <a:extLst>
              <a:ext uri="{FF2B5EF4-FFF2-40B4-BE49-F238E27FC236}">
                <a16:creationId xmlns:a16="http://schemas.microsoft.com/office/drawing/2014/main" id="{719A70AF-78C4-A909-5448-F1130F9FE3AB}"/>
              </a:ext>
            </a:extLst>
          </p:cNvPr>
          <p:cNvSpPr txBox="1">
            <a:spLocks/>
          </p:cNvSpPr>
          <p:nvPr/>
        </p:nvSpPr>
        <p:spPr>
          <a:xfrm>
            <a:off x="8682797" y="6127097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손문희</a:t>
            </a:r>
          </a:p>
        </p:txBody>
      </p:sp>
      <p:sp>
        <p:nvSpPr>
          <p:cNvPr id="326" name="부제목 6">
            <a:extLst>
              <a:ext uri="{FF2B5EF4-FFF2-40B4-BE49-F238E27FC236}">
                <a16:creationId xmlns:a16="http://schemas.microsoft.com/office/drawing/2014/main" id="{2FD7CA75-5697-668B-C39A-A6242F4B5ED3}"/>
              </a:ext>
            </a:extLst>
          </p:cNvPr>
          <p:cNvSpPr txBox="1">
            <a:spLocks/>
          </p:cNvSpPr>
          <p:nvPr/>
        </p:nvSpPr>
        <p:spPr>
          <a:xfrm>
            <a:off x="8682797" y="6800036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4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서민주</a:t>
            </a:r>
          </a:p>
        </p:txBody>
      </p:sp>
      <p:grpSp>
        <p:nvGrpSpPr>
          <p:cNvPr id="327" name="그래픽 13" descr="다양한 쿠키">
            <a:extLst>
              <a:ext uri="{FF2B5EF4-FFF2-40B4-BE49-F238E27FC236}">
                <a16:creationId xmlns:a16="http://schemas.microsoft.com/office/drawing/2014/main" id="{44995F20-A1E7-9104-F61D-C5B2B57DAD05}"/>
              </a:ext>
            </a:extLst>
          </p:cNvPr>
          <p:cNvGrpSpPr/>
          <p:nvPr/>
        </p:nvGrpSpPr>
        <p:grpSpPr>
          <a:xfrm rot="2381930">
            <a:off x="7594087" y="2734307"/>
            <a:ext cx="309065" cy="309065"/>
            <a:chOff x="1783843" y="4960084"/>
            <a:chExt cx="1417439" cy="1417439"/>
          </a:xfrm>
        </p:grpSpPr>
        <p:sp>
          <p:nvSpPr>
            <p:cNvPr id="328" name="자유형 327">
              <a:extLst>
                <a:ext uri="{FF2B5EF4-FFF2-40B4-BE49-F238E27FC236}">
                  <a16:creationId xmlns:a16="http://schemas.microsoft.com/office/drawing/2014/main" id="{697DB360-CD6F-FAB7-D726-6B11FD526450}"/>
                </a:ext>
              </a:extLst>
            </p:cNvPr>
            <p:cNvSpPr/>
            <p:nvPr/>
          </p:nvSpPr>
          <p:spPr>
            <a:xfrm>
              <a:off x="1783843" y="4960084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rgbClr val="D2D2D2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29" name="자유형 328">
              <a:extLst>
                <a:ext uri="{FF2B5EF4-FFF2-40B4-BE49-F238E27FC236}">
                  <a16:creationId xmlns:a16="http://schemas.microsoft.com/office/drawing/2014/main" id="{B402571C-61D6-84D5-9BAE-877607D82BCF}"/>
                </a:ext>
              </a:extLst>
            </p:cNvPr>
            <p:cNvSpPr/>
            <p:nvPr/>
          </p:nvSpPr>
          <p:spPr>
            <a:xfrm>
              <a:off x="2476813" y="5653054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1"/>
                    <a:pt x="0" y="653597"/>
                  </a:cubicBezTo>
                  <a:cubicBezTo>
                    <a:pt x="0" y="644903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30" name="그래픽 13" descr="다양한 쿠키">
              <a:extLst>
                <a:ext uri="{FF2B5EF4-FFF2-40B4-BE49-F238E27FC236}">
                  <a16:creationId xmlns:a16="http://schemas.microsoft.com/office/drawing/2014/main" id="{5E74D5E8-6A81-E351-F425-90500FD59F05}"/>
                </a:ext>
              </a:extLst>
            </p:cNvPr>
            <p:cNvGrpSpPr/>
            <p:nvPr/>
          </p:nvGrpSpPr>
          <p:grpSpPr>
            <a:xfrm>
              <a:off x="2090954" y="5221030"/>
              <a:ext cx="859137" cy="920261"/>
              <a:chOff x="2090954" y="5221030"/>
              <a:chExt cx="859137" cy="920261"/>
            </a:xfrm>
          </p:grpSpPr>
          <p:sp>
            <p:nvSpPr>
              <p:cNvPr id="331" name="자유형 330">
                <a:extLst>
                  <a:ext uri="{FF2B5EF4-FFF2-40B4-BE49-F238E27FC236}">
                    <a16:creationId xmlns:a16="http://schemas.microsoft.com/office/drawing/2014/main" id="{5335F740-0013-1174-72AE-879826801A30}"/>
                  </a:ext>
                </a:extLst>
              </p:cNvPr>
              <p:cNvSpPr/>
              <p:nvPr/>
            </p:nvSpPr>
            <p:spPr>
              <a:xfrm>
                <a:off x="2272064" y="6046795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2" name="자유형 331">
                <a:extLst>
                  <a:ext uri="{FF2B5EF4-FFF2-40B4-BE49-F238E27FC236}">
                    <a16:creationId xmlns:a16="http://schemas.microsoft.com/office/drawing/2014/main" id="{43B75868-501F-896C-615A-E18AAADC3E9F}"/>
                  </a:ext>
                </a:extLst>
              </p:cNvPr>
              <p:cNvSpPr/>
              <p:nvPr/>
            </p:nvSpPr>
            <p:spPr>
              <a:xfrm>
                <a:off x="2868585" y="5480116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10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4" y="58511"/>
                      <a:pt x="68510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66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3" name="자유형 332">
                <a:extLst>
                  <a:ext uri="{FF2B5EF4-FFF2-40B4-BE49-F238E27FC236}">
                    <a16:creationId xmlns:a16="http://schemas.microsoft.com/office/drawing/2014/main" id="{E86D9A02-CB5C-8780-18C0-B90560D2C6AE}"/>
                  </a:ext>
                </a:extLst>
              </p:cNvPr>
              <p:cNvSpPr/>
              <p:nvPr/>
            </p:nvSpPr>
            <p:spPr>
              <a:xfrm>
                <a:off x="2655182" y="5259318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09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3" y="58511"/>
                      <a:pt x="68509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58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4" name="자유형 333">
                <a:extLst>
                  <a:ext uri="{FF2B5EF4-FFF2-40B4-BE49-F238E27FC236}">
                    <a16:creationId xmlns:a16="http://schemas.microsoft.com/office/drawing/2014/main" id="{46987AD4-70E4-607D-331A-A7022A56C52F}"/>
                  </a:ext>
                </a:extLst>
              </p:cNvPr>
              <p:cNvSpPr/>
              <p:nvPr/>
            </p:nvSpPr>
            <p:spPr>
              <a:xfrm>
                <a:off x="2191559" y="5221030"/>
                <a:ext cx="69257" cy="81507"/>
              </a:xfrm>
              <a:custGeom>
                <a:avLst/>
                <a:gdLst>
                  <a:gd name="connsiteX0" fmla="*/ 2601 w 69257"/>
                  <a:gd name="connsiteY0" fmla="*/ 43016 h 81507"/>
                  <a:gd name="connsiteX1" fmla="*/ 24698 w 69257"/>
                  <a:gd name="connsiteY1" fmla="*/ 6603 h 81507"/>
                  <a:gd name="connsiteX2" fmla="*/ 66803 w 69257"/>
                  <a:gd name="connsiteY2" fmla="*/ 12998 h 81507"/>
                  <a:gd name="connsiteX3" fmla="*/ 59716 w 69257"/>
                  <a:gd name="connsiteY3" fmla="*/ 81507 h 81507"/>
                  <a:gd name="connsiteX4" fmla="*/ 2601 w 69257"/>
                  <a:gd name="connsiteY4" fmla="*/ 43016 h 8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57" h="81507">
                    <a:moveTo>
                      <a:pt x="2601" y="43016"/>
                    </a:moveTo>
                    <a:cubicBezTo>
                      <a:pt x="-5691" y="25290"/>
                      <a:pt x="6964" y="14895"/>
                      <a:pt x="24698" y="6603"/>
                    </a:cubicBezTo>
                    <a:cubicBezTo>
                      <a:pt x="42423" y="-1689"/>
                      <a:pt x="58511" y="-4736"/>
                      <a:pt x="66803" y="12998"/>
                    </a:cubicBezTo>
                    <a:cubicBezTo>
                      <a:pt x="75095" y="30724"/>
                      <a:pt x="59716" y="81507"/>
                      <a:pt x="59716" y="81507"/>
                    </a:cubicBezTo>
                    <a:cubicBezTo>
                      <a:pt x="59716" y="81507"/>
                      <a:pt x="10893" y="60750"/>
                      <a:pt x="2601" y="43016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5" name="자유형 334">
                <a:extLst>
                  <a:ext uri="{FF2B5EF4-FFF2-40B4-BE49-F238E27FC236}">
                    <a16:creationId xmlns:a16="http://schemas.microsoft.com/office/drawing/2014/main" id="{656E1043-5E87-10D9-47E8-5E50A1F2DF4C}"/>
                  </a:ext>
                </a:extLst>
              </p:cNvPr>
              <p:cNvSpPr/>
              <p:nvPr/>
            </p:nvSpPr>
            <p:spPr>
              <a:xfrm>
                <a:off x="2398082" y="5975931"/>
                <a:ext cx="125994" cy="125994"/>
              </a:xfrm>
              <a:custGeom>
                <a:avLst/>
                <a:gdLst>
                  <a:gd name="connsiteX0" fmla="*/ 125995 w 125994"/>
                  <a:gd name="connsiteY0" fmla="*/ 62997 h 125994"/>
                  <a:gd name="connsiteX1" fmla="*/ 62997 w 125994"/>
                  <a:gd name="connsiteY1" fmla="*/ 125995 h 125994"/>
                  <a:gd name="connsiteX2" fmla="*/ 0 w 125994"/>
                  <a:gd name="connsiteY2" fmla="*/ 62997 h 125994"/>
                  <a:gd name="connsiteX3" fmla="*/ 62997 w 125994"/>
                  <a:gd name="connsiteY3" fmla="*/ 0 h 125994"/>
                  <a:gd name="connsiteX4" fmla="*/ 125995 w 125994"/>
                  <a:gd name="connsiteY4" fmla="*/ 62997 h 1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94" h="125994">
                    <a:moveTo>
                      <a:pt x="125995" y="62997"/>
                    </a:moveTo>
                    <a:cubicBezTo>
                      <a:pt x="125995" y="97790"/>
                      <a:pt x="97790" y="125995"/>
                      <a:pt x="62997" y="125995"/>
                    </a:cubicBezTo>
                    <a:cubicBezTo>
                      <a:pt x="28205" y="125995"/>
                      <a:pt x="0" y="97790"/>
                      <a:pt x="0" y="62997"/>
                    </a:cubicBezTo>
                    <a:cubicBezTo>
                      <a:pt x="0" y="28205"/>
                      <a:pt x="28205" y="0"/>
                      <a:pt x="62997" y="0"/>
                    </a:cubicBezTo>
                    <a:cubicBezTo>
                      <a:pt x="97790" y="0"/>
                      <a:pt x="125995" y="28205"/>
                      <a:pt x="125995" y="62997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6" name="자유형 335">
                <a:extLst>
                  <a:ext uri="{FF2B5EF4-FFF2-40B4-BE49-F238E27FC236}">
                    <a16:creationId xmlns:a16="http://schemas.microsoft.com/office/drawing/2014/main" id="{B846D22E-1312-C84B-1EB7-A6ECF419A87F}"/>
                  </a:ext>
                </a:extLst>
              </p:cNvPr>
              <p:cNvSpPr/>
              <p:nvPr/>
            </p:nvSpPr>
            <p:spPr>
              <a:xfrm>
                <a:off x="2823290" y="5306577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7" name="자유형 336">
                <a:extLst>
                  <a:ext uri="{FF2B5EF4-FFF2-40B4-BE49-F238E27FC236}">
                    <a16:creationId xmlns:a16="http://schemas.microsoft.com/office/drawing/2014/main" id="{9EE7087A-82CE-3A6A-BEB7-C529ACED113F}"/>
                  </a:ext>
                </a:extLst>
              </p:cNvPr>
              <p:cNvSpPr/>
              <p:nvPr/>
            </p:nvSpPr>
            <p:spPr>
              <a:xfrm>
                <a:off x="2531951" y="5416822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8" name="자유형 337">
                <a:extLst>
                  <a:ext uri="{FF2B5EF4-FFF2-40B4-BE49-F238E27FC236}">
                    <a16:creationId xmlns:a16="http://schemas.microsoft.com/office/drawing/2014/main" id="{613DE785-073A-4461-A768-8FB29BE4B37E}"/>
                  </a:ext>
                </a:extLst>
              </p:cNvPr>
              <p:cNvSpPr/>
              <p:nvPr/>
            </p:nvSpPr>
            <p:spPr>
              <a:xfrm>
                <a:off x="2697296" y="5928651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3"/>
                      <a:pt x="73342" y="94496"/>
                      <a:pt x="47248" y="94496"/>
                    </a:cubicBezTo>
                    <a:cubicBezTo>
                      <a:pt x="21154" y="94496"/>
                      <a:pt x="0" y="73343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39" name="자유형 338">
                <a:extLst>
                  <a:ext uri="{FF2B5EF4-FFF2-40B4-BE49-F238E27FC236}">
                    <a16:creationId xmlns:a16="http://schemas.microsoft.com/office/drawing/2014/main" id="{0097CD13-6693-6BA5-B93E-14B8EA89138B}"/>
                  </a:ext>
                </a:extLst>
              </p:cNvPr>
              <p:cNvSpPr/>
              <p:nvPr/>
            </p:nvSpPr>
            <p:spPr>
              <a:xfrm>
                <a:off x="2398479" y="5698861"/>
                <a:ext cx="46871" cy="85605"/>
              </a:xfrm>
              <a:custGeom>
                <a:avLst/>
                <a:gdLst>
                  <a:gd name="connsiteX0" fmla="*/ 3423 w 46871"/>
                  <a:gd name="connsiteY0" fmla="*/ 0 h 85605"/>
                  <a:gd name="connsiteX1" fmla="*/ 41347 w 46871"/>
                  <a:gd name="connsiteY1" fmla="*/ 34428 h 85605"/>
                  <a:gd name="connsiteX2" fmla="*/ 43449 w 46871"/>
                  <a:gd name="connsiteY2" fmla="*/ 85605 h 85605"/>
                  <a:gd name="connsiteX3" fmla="*/ 5525 w 46871"/>
                  <a:gd name="connsiteY3" fmla="*/ 51177 h 85605"/>
                  <a:gd name="connsiteX4" fmla="*/ 3423 w 46871"/>
                  <a:gd name="connsiteY4" fmla="*/ 0 h 8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71" h="85605">
                    <a:moveTo>
                      <a:pt x="3423" y="0"/>
                    </a:moveTo>
                    <a:cubicBezTo>
                      <a:pt x="3423" y="0"/>
                      <a:pt x="30291" y="10788"/>
                      <a:pt x="41347" y="34428"/>
                    </a:cubicBezTo>
                    <a:cubicBezTo>
                      <a:pt x="52403" y="58068"/>
                      <a:pt x="43449" y="85605"/>
                      <a:pt x="43449" y="85605"/>
                    </a:cubicBezTo>
                    <a:cubicBezTo>
                      <a:pt x="43449" y="85605"/>
                      <a:pt x="16581" y="74817"/>
                      <a:pt x="5525" y="51177"/>
                    </a:cubicBezTo>
                    <a:cubicBezTo>
                      <a:pt x="-5531" y="27538"/>
                      <a:pt x="3423" y="0"/>
                      <a:pt x="342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0" name="자유형 339">
                <a:extLst>
                  <a:ext uri="{FF2B5EF4-FFF2-40B4-BE49-F238E27FC236}">
                    <a16:creationId xmlns:a16="http://schemas.microsoft.com/office/drawing/2014/main" id="{1B787339-9061-5A9C-436C-B00B685958ED}"/>
                  </a:ext>
                </a:extLst>
              </p:cNvPr>
              <p:cNvSpPr/>
              <p:nvPr/>
            </p:nvSpPr>
            <p:spPr>
              <a:xfrm>
                <a:off x="2374442" y="5889294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8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1" name="자유형 340">
                <a:extLst>
                  <a:ext uri="{FF2B5EF4-FFF2-40B4-BE49-F238E27FC236}">
                    <a16:creationId xmlns:a16="http://schemas.microsoft.com/office/drawing/2014/main" id="{AA912DDD-7647-6ABD-602A-9A333F86C110}"/>
                  </a:ext>
                </a:extLst>
              </p:cNvPr>
              <p:cNvSpPr/>
              <p:nvPr/>
            </p:nvSpPr>
            <p:spPr>
              <a:xfrm>
                <a:off x="2699634" y="5488009"/>
                <a:ext cx="43980" cy="88834"/>
              </a:xfrm>
              <a:custGeom>
                <a:avLst/>
                <a:gdLst>
                  <a:gd name="connsiteX0" fmla="*/ 38105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5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5" y="0"/>
                    </a:moveTo>
                    <a:cubicBezTo>
                      <a:pt x="38105" y="0"/>
                      <a:pt x="49476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5" y="0"/>
                      <a:pt x="38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2" name="자유형 341">
                <a:extLst>
                  <a:ext uri="{FF2B5EF4-FFF2-40B4-BE49-F238E27FC236}">
                    <a16:creationId xmlns:a16="http://schemas.microsoft.com/office/drawing/2014/main" id="{39439C16-1CD8-1167-409F-9684BE84CF16}"/>
                  </a:ext>
                </a:extLst>
              </p:cNvPr>
              <p:cNvSpPr/>
              <p:nvPr/>
            </p:nvSpPr>
            <p:spPr>
              <a:xfrm>
                <a:off x="2482160" y="5622351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3" name="자유형 342">
                <a:extLst>
                  <a:ext uri="{FF2B5EF4-FFF2-40B4-BE49-F238E27FC236}">
                    <a16:creationId xmlns:a16="http://schemas.microsoft.com/office/drawing/2014/main" id="{D23BE769-1903-21B4-E874-9FA2A4F97781}"/>
                  </a:ext>
                </a:extLst>
              </p:cNvPr>
              <p:cNvSpPr/>
              <p:nvPr/>
            </p:nvSpPr>
            <p:spPr>
              <a:xfrm>
                <a:off x="2595059" y="5720587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4" name="자유형 343">
                <a:extLst>
                  <a:ext uri="{FF2B5EF4-FFF2-40B4-BE49-F238E27FC236}">
                    <a16:creationId xmlns:a16="http://schemas.microsoft.com/office/drawing/2014/main" id="{B8E9C070-35C3-3424-D67D-88B89F4F2FC9}"/>
                  </a:ext>
                </a:extLst>
              </p:cNvPr>
              <p:cNvSpPr/>
              <p:nvPr/>
            </p:nvSpPr>
            <p:spPr>
              <a:xfrm>
                <a:off x="2212933" y="5818910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72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45" name="자유형 344">
                <a:extLst>
                  <a:ext uri="{FF2B5EF4-FFF2-40B4-BE49-F238E27FC236}">
                    <a16:creationId xmlns:a16="http://schemas.microsoft.com/office/drawing/2014/main" id="{E58FFF91-F500-BCA0-DB31-98AA8B5E1CE6}"/>
                  </a:ext>
                </a:extLst>
              </p:cNvPr>
              <p:cNvSpPr/>
              <p:nvPr/>
            </p:nvSpPr>
            <p:spPr>
              <a:xfrm>
                <a:off x="2090954" y="5297734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5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5"/>
                      <a:pt x="88834" y="38105"/>
                    </a:cubicBezTo>
                    <a:cubicBezTo>
                      <a:pt x="88834" y="38105"/>
                      <a:pt x="62202" y="49476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346" name="그래픽 13" descr="다양한 쿠키">
            <a:extLst>
              <a:ext uri="{FF2B5EF4-FFF2-40B4-BE49-F238E27FC236}">
                <a16:creationId xmlns:a16="http://schemas.microsoft.com/office/drawing/2014/main" id="{4C99D18B-2D90-DE83-D96E-F4E44E4FBE1B}"/>
              </a:ext>
            </a:extLst>
          </p:cNvPr>
          <p:cNvGrpSpPr/>
          <p:nvPr/>
        </p:nvGrpSpPr>
        <p:grpSpPr>
          <a:xfrm rot="2381930">
            <a:off x="9029187" y="2734307"/>
            <a:ext cx="309065" cy="309065"/>
            <a:chOff x="1783843" y="4960084"/>
            <a:chExt cx="1417439" cy="1417439"/>
          </a:xfrm>
        </p:grpSpPr>
        <p:sp>
          <p:nvSpPr>
            <p:cNvPr id="347" name="자유형 346">
              <a:extLst>
                <a:ext uri="{FF2B5EF4-FFF2-40B4-BE49-F238E27FC236}">
                  <a16:creationId xmlns:a16="http://schemas.microsoft.com/office/drawing/2014/main" id="{4F1BEFB0-1B07-6583-B9C3-ECB0030CC7AA}"/>
                </a:ext>
              </a:extLst>
            </p:cNvPr>
            <p:cNvSpPr/>
            <p:nvPr/>
          </p:nvSpPr>
          <p:spPr>
            <a:xfrm>
              <a:off x="1783843" y="4960084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rgbClr val="D2D2D2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48" name="자유형 347">
              <a:extLst>
                <a:ext uri="{FF2B5EF4-FFF2-40B4-BE49-F238E27FC236}">
                  <a16:creationId xmlns:a16="http://schemas.microsoft.com/office/drawing/2014/main" id="{BEEAFEBC-9CB6-3C69-0B56-D3FFE7B32798}"/>
                </a:ext>
              </a:extLst>
            </p:cNvPr>
            <p:cNvSpPr/>
            <p:nvPr/>
          </p:nvSpPr>
          <p:spPr>
            <a:xfrm>
              <a:off x="2476813" y="5653054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1"/>
                    <a:pt x="0" y="653597"/>
                  </a:cubicBezTo>
                  <a:cubicBezTo>
                    <a:pt x="0" y="644903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49" name="그래픽 13" descr="다양한 쿠키">
              <a:extLst>
                <a:ext uri="{FF2B5EF4-FFF2-40B4-BE49-F238E27FC236}">
                  <a16:creationId xmlns:a16="http://schemas.microsoft.com/office/drawing/2014/main" id="{CA7CE46C-374F-1347-5131-FC1751759466}"/>
                </a:ext>
              </a:extLst>
            </p:cNvPr>
            <p:cNvGrpSpPr/>
            <p:nvPr/>
          </p:nvGrpSpPr>
          <p:grpSpPr>
            <a:xfrm>
              <a:off x="2090954" y="5221030"/>
              <a:ext cx="859137" cy="920261"/>
              <a:chOff x="2090954" y="5221030"/>
              <a:chExt cx="859137" cy="920261"/>
            </a:xfrm>
          </p:grpSpPr>
          <p:sp>
            <p:nvSpPr>
              <p:cNvPr id="350" name="자유형 349">
                <a:extLst>
                  <a:ext uri="{FF2B5EF4-FFF2-40B4-BE49-F238E27FC236}">
                    <a16:creationId xmlns:a16="http://schemas.microsoft.com/office/drawing/2014/main" id="{7D767659-A349-D88F-A295-56ADA23F889B}"/>
                  </a:ext>
                </a:extLst>
              </p:cNvPr>
              <p:cNvSpPr/>
              <p:nvPr/>
            </p:nvSpPr>
            <p:spPr>
              <a:xfrm>
                <a:off x="2272064" y="6046795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1" name="자유형 350">
                <a:extLst>
                  <a:ext uri="{FF2B5EF4-FFF2-40B4-BE49-F238E27FC236}">
                    <a16:creationId xmlns:a16="http://schemas.microsoft.com/office/drawing/2014/main" id="{453F4767-5EDD-0312-6626-3066A3521557}"/>
                  </a:ext>
                </a:extLst>
              </p:cNvPr>
              <p:cNvSpPr/>
              <p:nvPr/>
            </p:nvSpPr>
            <p:spPr>
              <a:xfrm>
                <a:off x="2868585" y="5480116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10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4" y="58511"/>
                      <a:pt x="68510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66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2" name="자유형 351">
                <a:extLst>
                  <a:ext uri="{FF2B5EF4-FFF2-40B4-BE49-F238E27FC236}">
                    <a16:creationId xmlns:a16="http://schemas.microsoft.com/office/drawing/2014/main" id="{8503BAD9-6A24-41EB-58D0-2959EB1E953B}"/>
                  </a:ext>
                </a:extLst>
              </p:cNvPr>
              <p:cNvSpPr/>
              <p:nvPr/>
            </p:nvSpPr>
            <p:spPr>
              <a:xfrm>
                <a:off x="2655182" y="5259318"/>
                <a:ext cx="81507" cy="69257"/>
              </a:xfrm>
              <a:custGeom>
                <a:avLst/>
                <a:gdLst>
                  <a:gd name="connsiteX0" fmla="*/ 38491 w 81507"/>
                  <a:gd name="connsiteY0" fmla="*/ 2601 h 69257"/>
                  <a:gd name="connsiteX1" fmla="*/ 74904 w 81507"/>
                  <a:gd name="connsiteY1" fmla="*/ 24698 h 69257"/>
                  <a:gd name="connsiteX2" fmla="*/ 68509 w 81507"/>
                  <a:gd name="connsiteY2" fmla="*/ 66803 h 69257"/>
                  <a:gd name="connsiteX3" fmla="*/ 0 w 81507"/>
                  <a:gd name="connsiteY3" fmla="*/ 59716 h 69257"/>
                  <a:gd name="connsiteX4" fmla="*/ 38491 w 81507"/>
                  <a:gd name="connsiteY4" fmla="*/ 2601 h 69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507" h="69257">
                    <a:moveTo>
                      <a:pt x="38491" y="2601"/>
                    </a:moveTo>
                    <a:cubicBezTo>
                      <a:pt x="56217" y="-5691"/>
                      <a:pt x="66612" y="6964"/>
                      <a:pt x="74904" y="24698"/>
                    </a:cubicBezTo>
                    <a:cubicBezTo>
                      <a:pt x="83196" y="42423"/>
                      <a:pt x="86243" y="58511"/>
                      <a:pt x="68509" y="66803"/>
                    </a:cubicBezTo>
                    <a:cubicBezTo>
                      <a:pt x="50784" y="75095"/>
                      <a:pt x="0" y="59716"/>
                      <a:pt x="0" y="59716"/>
                    </a:cubicBezTo>
                    <a:cubicBezTo>
                      <a:pt x="0" y="59716"/>
                      <a:pt x="20758" y="10893"/>
                      <a:pt x="38491" y="2601"/>
                    </a:cubicBezTo>
                    <a:close/>
                  </a:path>
                </a:pathLst>
              </a:custGeom>
              <a:solidFill>
                <a:srgbClr val="2F2F2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3" name="자유형 352">
                <a:extLst>
                  <a:ext uri="{FF2B5EF4-FFF2-40B4-BE49-F238E27FC236}">
                    <a16:creationId xmlns:a16="http://schemas.microsoft.com/office/drawing/2014/main" id="{937BD998-A0B5-3C95-73D1-E3B1B7D8046F}"/>
                  </a:ext>
                </a:extLst>
              </p:cNvPr>
              <p:cNvSpPr/>
              <p:nvPr/>
            </p:nvSpPr>
            <p:spPr>
              <a:xfrm>
                <a:off x="2191559" y="5221030"/>
                <a:ext cx="69257" cy="81507"/>
              </a:xfrm>
              <a:custGeom>
                <a:avLst/>
                <a:gdLst>
                  <a:gd name="connsiteX0" fmla="*/ 2601 w 69257"/>
                  <a:gd name="connsiteY0" fmla="*/ 43016 h 81507"/>
                  <a:gd name="connsiteX1" fmla="*/ 24698 w 69257"/>
                  <a:gd name="connsiteY1" fmla="*/ 6603 h 81507"/>
                  <a:gd name="connsiteX2" fmla="*/ 66803 w 69257"/>
                  <a:gd name="connsiteY2" fmla="*/ 12998 h 81507"/>
                  <a:gd name="connsiteX3" fmla="*/ 59716 w 69257"/>
                  <a:gd name="connsiteY3" fmla="*/ 81507 h 81507"/>
                  <a:gd name="connsiteX4" fmla="*/ 2601 w 69257"/>
                  <a:gd name="connsiteY4" fmla="*/ 43016 h 81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257" h="81507">
                    <a:moveTo>
                      <a:pt x="2601" y="43016"/>
                    </a:moveTo>
                    <a:cubicBezTo>
                      <a:pt x="-5691" y="25290"/>
                      <a:pt x="6964" y="14895"/>
                      <a:pt x="24698" y="6603"/>
                    </a:cubicBezTo>
                    <a:cubicBezTo>
                      <a:pt x="42423" y="-1689"/>
                      <a:pt x="58511" y="-4736"/>
                      <a:pt x="66803" y="12998"/>
                    </a:cubicBezTo>
                    <a:cubicBezTo>
                      <a:pt x="75095" y="30724"/>
                      <a:pt x="59716" y="81507"/>
                      <a:pt x="59716" y="81507"/>
                    </a:cubicBezTo>
                    <a:cubicBezTo>
                      <a:pt x="59716" y="81507"/>
                      <a:pt x="10893" y="60750"/>
                      <a:pt x="2601" y="43016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4" name="자유형 353">
                <a:extLst>
                  <a:ext uri="{FF2B5EF4-FFF2-40B4-BE49-F238E27FC236}">
                    <a16:creationId xmlns:a16="http://schemas.microsoft.com/office/drawing/2014/main" id="{0BBDE47D-D7CA-FE5B-EFB7-9A61D73E0788}"/>
                  </a:ext>
                </a:extLst>
              </p:cNvPr>
              <p:cNvSpPr/>
              <p:nvPr/>
            </p:nvSpPr>
            <p:spPr>
              <a:xfrm>
                <a:off x="2398082" y="5975931"/>
                <a:ext cx="125994" cy="125994"/>
              </a:xfrm>
              <a:custGeom>
                <a:avLst/>
                <a:gdLst>
                  <a:gd name="connsiteX0" fmla="*/ 125995 w 125994"/>
                  <a:gd name="connsiteY0" fmla="*/ 62997 h 125994"/>
                  <a:gd name="connsiteX1" fmla="*/ 62997 w 125994"/>
                  <a:gd name="connsiteY1" fmla="*/ 125995 h 125994"/>
                  <a:gd name="connsiteX2" fmla="*/ 0 w 125994"/>
                  <a:gd name="connsiteY2" fmla="*/ 62997 h 125994"/>
                  <a:gd name="connsiteX3" fmla="*/ 62997 w 125994"/>
                  <a:gd name="connsiteY3" fmla="*/ 0 h 125994"/>
                  <a:gd name="connsiteX4" fmla="*/ 125995 w 125994"/>
                  <a:gd name="connsiteY4" fmla="*/ 62997 h 1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994" h="125994">
                    <a:moveTo>
                      <a:pt x="125995" y="62997"/>
                    </a:moveTo>
                    <a:cubicBezTo>
                      <a:pt x="125995" y="97790"/>
                      <a:pt x="97790" y="125995"/>
                      <a:pt x="62997" y="125995"/>
                    </a:cubicBezTo>
                    <a:cubicBezTo>
                      <a:pt x="28205" y="125995"/>
                      <a:pt x="0" y="97790"/>
                      <a:pt x="0" y="62997"/>
                    </a:cubicBezTo>
                    <a:cubicBezTo>
                      <a:pt x="0" y="28205"/>
                      <a:pt x="28205" y="0"/>
                      <a:pt x="62997" y="0"/>
                    </a:cubicBezTo>
                    <a:cubicBezTo>
                      <a:pt x="97790" y="0"/>
                      <a:pt x="125995" y="28205"/>
                      <a:pt x="125995" y="62997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5" name="자유형 354">
                <a:extLst>
                  <a:ext uri="{FF2B5EF4-FFF2-40B4-BE49-F238E27FC236}">
                    <a16:creationId xmlns:a16="http://schemas.microsoft.com/office/drawing/2014/main" id="{463153C0-3FDD-6E95-402A-852BFD5C4E42}"/>
                  </a:ext>
                </a:extLst>
              </p:cNvPr>
              <p:cNvSpPr/>
              <p:nvPr/>
            </p:nvSpPr>
            <p:spPr>
              <a:xfrm>
                <a:off x="2823290" y="5306577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6" name="자유형 355">
                <a:extLst>
                  <a:ext uri="{FF2B5EF4-FFF2-40B4-BE49-F238E27FC236}">
                    <a16:creationId xmlns:a16="http://schemas.microsoft.com/office/drawing/2014/main" id="{C6DBB1F7-77E0-4946-3EF5-6EEB0A265CB9}"/>
                  </a:ext>
                </a:extLst>
              </p:cNvPr>
              <p:cNvSpPr/>
              <p:nvPr/>
            </p:nvSpPr>
            <p:spPr>
              <a:xfrm>
                <a:off x="2531951" y="5416822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2"/>
                      <a:pt x="73342" y="94496"/>
                      <a:pt x="47248" y="94496"/>
                    </a:cubicBezTo>
                    <a:cubicBezTo>
                      <a:pt x="21154" y="94496"/>
                      <a:pt x="0" y="73342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7" name="자유형 356">
                <a:extLst>
                  <a:ext uri="{FF2B5EF4-FFF2-40B4-BE49-F238E27FC236}">
                    <a16:creationId xmlns:a16="http://schemas.microsoft.com/office/drawing/2014/main" id="{2B3919DC-3C0A-AE7D-9814-E801EBB33FB8}"/>
                  </a:ext>
                </a:extLst>
              </p:cNvPr>
              <p:cNvSpPr/>
              <p:nvPr/>
            </p:nvSpPr>
            <p:spPr>
              <a:xfrm>
                <a:off x="2697296" y="5928651"/>
                <a:ext cx="94495" cy="94495"/>
              </a:xfrm>
              <a:custGeom>
                <a:avLst/>
                <a:gdLst>
                  <a:gd name="connsiteX0" fmla="*/ 94496 w 94495"/>
                  <a:gd name="connsiteY0" fmla="*/ 47248 h 94495"/>
                  <a:gd name="connsiteX1" fmla="*/ 47248 w 94495"/>
                  <a:gd name="connsiteY1" fmla="*/ 94496 h 94495"/>
                  <a:gd name="connsiteX2" fmla="*/ 0 w 94495"/>
                  <a:gd name="connsiteY2" fmla="*/ 47248 h 94495"/>
                  <a:gd name="connsiteX3" fmla="*/ 47248 w 94495"/>
                  <a:gd name="connsiteY3" fmla="*/ 0 h 94495"/>
                  <a:gd name="connsiteX4" fmla="*/ 94496 w 94495"/>
                  <a:gd name="connsiteY4" fmla="*/ 47248 h 94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495" h="94495">
                    <a:moveTo>
                      <a:pt x="94496" y="47248"/>
                    </a:moveTo>
                    <a:cubicBezTo>
                      <a:pt x="94496" y="73343"/>
                      <a:pt x="73342" y="94496"/>
                      <a:pt x="47248" y="94496"/>
                    </a:cubicBezTo>
                    <a:cubicBezTo>
                      <a:pt x="21154" y="94496"/>
                      <a:pt x="0" y="73343"/>
                      <a:pt x="0" y="47248"/>
                    </a:cubicBezTo>
                    <a:cubicBezTo>
                      <a:pt x="0" y="21154"/>
                      <a:pt x="21154" y="0"/>
                      <a:pt x="47248" y="0"/>
                    </a:cubicBezTo>
                    <a:cubicBezTo>
                      <a:pt x="73342" y="0"/>
                      <a:pt x="94496" y="21154"/>
                      <a:pt x="94496" y="47248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8" name="자유형 357">
                <a:extLst>
                  <a:ext uri="{FF2B5EF4-FFF2-40B4-BE49-F238E27FC236}">
                    <a16:creationId xmlns:a16="http://schemas.microsoft.com/office/drawing/2014/main" id="{A09C8F18-AF67-FD9C-2C12-D09639DEB5DF}"/>
                  </a:ext>
                </a:extLst>
              </p:cNvPr>
              <p:cNvSpPr/>
              <p:nvPr/>
            </p:nvSpPr>
            <p:spPr>
              <a:xfrm>
                <a:off x="2398479" y="5698861"/>
                <a:ext cx="46871" cy="85605"/>
              </a:xfrm>
              <a:custGeom>
                <a:avLst/>
                <a:gdLst>
                  <a:gd name="connsiteX0" fmla="*/ 3423 w 46871"/>
                  <a:gd name="connsiteY0" fmla="*/ 0 h 85605"/>
                  <a:gd name="connsiteX1" fmla="*/ 41347 w 46871"/>
                  <a:gd name="connsiteY1" fmla="*/ 34428 h 85605"/>
                  <a:gd name="connsiteX2" fmla="*/ 43449 w 46871"/>
                  <a:gd name="connsiteY2" fmla="*/ 85605 h 85605"/>
                  <a:gd name="connsiteX3" fmla="*/ 5525 w 46871"/>
                  <a:gd name="connsiteY3" fmla="*/ 51177 h 85605"/>
                  <a:gd name="connsiteX4" fmla="*/ 3423 w 46871"/>
                  <a:gd name="connsiteY4" fmla="*/ 0 h 85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871" h="85605">
                    <a:moveTo>
                      <a:pt x="3423" y="0"/>
                    </a:moveTo>
                    <a:cubicBezTo>
                      <a:pt x="3423" y="0"/>
                      <a:pt x="30291" y="10788"/>
                      <a:pt x="41347" y="34428"/>
                    </a:cubicBezTo>
                    <a:cubicBezTo>
                      <a:pt x="52403" y="58068"/>
                      <a:pt x="43449" y="85605"/>
                      <a:pt x="43449" y="85605"/>
                    </a:cubicBezTo>
                    <a:cubicBezTo>
                      <a:pt x="43449" y="85605"/>
                      <a:pt x="16581" y="74817"/>
                      <a:pt x="5525" y="51177"/>
                    </a:cubicBezTo>
                    <a:cubicBezTo>
                      <a:pt x="-5531" y="27538"/>
                      <a:pt x="3423" y="0"/>
                      <a:pt x="3423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59" name="자유형 358">
                <a:extLst>
                  <a:ext uri="{FF2B5EF4-FFF2-40B4-BE49-F238E27FC236}">
                    <a16:creationId xmlns:a16="http://schemas.microsoft.com/office/drawing/2014/main" id="{5683C093-720D-6C4C-2C28-9847D2BB7307}"/>
                  </a:ext>
                </a:extLst>
              </p:cNvPr>
              <p:cNvSpPr/>
              <p:nvPr/>
            </p:nvSpPr>
            <p:spPr>
              <a:xfrm>
                <a:off x="2374442" y="5889294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8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0" name="자유형 359">
                <a:extLst>
                  <a:ext uri="{FF2B5EF4-FFF2-40B4-BE49-F238E27FC236}">
                    <a16:creationId xmlns:a16="http://schemas.microsoft.com/office/drawing/2014/main" id="{DA23084F-7113-EDEA-A6A9-6BFFD6C5B6F7}"/>
                  </a:ext>
                </a:extLst>
              </p:cNvPr>
              <p:cNvSpPr/>
              <p:nvPr/>
            </p:nvSpPr>
            <p:spPr>
              <a:xfrm>
                <a:off x="2699634" y="5488009"/>
                <a:ext cx="43980" cy="88834"/>
              </a:xfrm>
              <a:custGeom>
                <a:avLst/>
                <a:gdLst>
                  <a:gd name="connsiteX0" fmla="*/ 38105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5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5" y="0"/>
                    </a:moveTo>
                    <a:cubicBezTo>
                      <a:pt x="38105" y="0"/>
                      <a:pt x="49476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5" y="0"/>
                      <a:pt x="381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1" name="자유형 360">
                <a:extLst>
                  <a:ext uri="{FF2B5EF4-FFF2-40B4-BE49-F238E27FC236}">
                    <a16:creationId xmlns:a16="http://schemas.microsoft.com/office/drawing/2014/main" id="{D4C6805F-4ABC-1E8B-07E4-D369C42C4116}"/>
                  </a:ext>
                </a:extLst>
              </p:cNvPr>
              <p:cNvSpPr/>
              <p:nvPr/>
            </p:nvSpPr>
            <p:spPr>
              <a:xfrm>
                <a:off x="2482160" y="5622351"/>
                <a:ext cx="43980" cy="88834"/>
              </a:xfrm>
              <a:custGeom>
                <a:avLst/>
                <a:gdLst>
                  <a:gd name="connsiteX0" fmla="*/ 38106 w 43980"/>
                  <a:gd name="connsiteY0" fmla="*/ 0 h 88834"/>
                  <a:gd name="connsiteX1" fmla="*/ 40578 w 43980"/>
                  <a:gd name="connsiteY1" fmla="*/ 51162 h 88834"/>
                  <a:gd name="connsiteX2" fmla="*/ 5875 w 43980"/>
                  <a:gd name="connsiteY2" fmla="*/ 88834 h 88834"/>
                  <a:gd name="connsiteX3" fmla="*/ 3402 w 43980"/>
                  <a:gd name="connsiteY3" fmla="*/ 37672 h 88834"/>
                  <a:gd name="connsiteX4" fmla="*/ 38106 w 43980"/>
                  <a:gd name="connsiteY4" fmla="*/ 0 h 88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80" h="88834">
                    <a:moveTo>
                      <a:pt x="38106" y="0"/>
                    </a:moveTo>
                    <a:cubicBezTo>
                      <a:pt x="38106" y="0"/>
                      <a:pt x="49477" y="26632"/>
                      <a:pt x="40578" y="51162"/>
                    </a:cubicBezTo>
                    <a:cubicBezTo>
                      <a:pt x="31680" y="75691"/>
                      <a:pt x="5875" y="88834"/>
                      <a:pt x="5875" y="88834"/>
                    </a:cubicBezTo>
                    <a:cubicBezTo>
                      <a:pt x="5875" y="88834"/>
                      <a:pt x="-5496" y="62202"/>
                      <a:pt x="3402" y="37672"/>
                    </a:cubicBezTo>
                    <a:cubicBezTo>
                      <a:pt x="12300" y="13143"/>
                      <a:pt x="38106" y="0"/>
                      <a:pt x="381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2" name="자유형 361">
                <a:extLst>
                  <a:ext uri="{FF2B5EF4-FFF2-40B4-BE49-F238E27FC236}">
                    <a16:creationId xmlns:a16="http://schemas.microsoft.com/office/drawing/2014/main" id="{D1B0CD36-74F8-1D2E-7F00-A1563DFD4D4B}"/>
                  </a:ext>
                </a:extLst>
              </p:cNvPr>
              <p:cNvSpPr/>
              <p:nvPr/>
            </p:nvSpPr>
            <p:spPr>
              <a:xfrm>
                <a:off x="2595059" y="5720587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3" name="자유형 362">
                <a:extLst>
                  <a:ext uri="{FF2B5EF4-FFF2-40B4-BE49-F238E27FC236}">
                    <a16:creationId xmlns:a16="http://schemas.microsoft.com/office/drawing/2014/main" id="{FBF30C47-7A00-07C2-9C36-54C094D6A4D1}"/>
                  </a:ext>
                </a:extLst>
              </p:cNvPr>
              <p:cNvSpPr/>
              <p:nvPr/>
            </p:nvSpPr>
            <p:spPr>
              <a:xfrm>
                <a:off x="2212933" y="5818910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6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6"/>
                      <a:pt x="88834" y="38106"/>
                    </a:cubicBezTo>
                    <a:cubicBezTo>
                      <a:pt x="88834" y="38106"/>
                      <a:pt x="62202" y="49477"/>
                      <a:pt x="37672" y="40578"/>
                    </a:cubicBezTo>
                    <a:cubicBezTo>
                      <a:pt x="13143" y="31672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64" name="자유형 363">
                <a:extLst>
                  <a:ext uri="{FF2B5EF4-FFF2-40B4-BE49-F238E27FC236}">
                    <a16:creationId xmlns:a16="http://schemas.microsoft.com/office/drawing/2014/main" id="{128D1755-AFA7-1DB8-3BDA-5DD40B49A2A9}"/>
                  </a:ext>
                </a:extLst>
              </p:cNvPr>
              <p:cNvSpPr/>
              <p:nvPr/>
            </p:nvSpPr>
            <p:spPr>
              <a:xfrm>
                <a:off x="2090954" y="5297734"/>
                <a:ext cx="88834" cy="43980"/>
              </a:xfrm>
              <a:custGeom>
                <a:avLst/>
                <a:gdLst>
                  <a:gd name="connsiteX0" fmla="*/ 0 w 88834"/>
                  <a:gd name="connsiteY0" fmla="*/ 5875 h 43980"/>
                  <a:gd name="connsiteX1" fmla="*/ 51162 w 88834"/>
                  <a:gd name="connsiteY1" fmla="*/ 3402 h 43980"/>
                  <a:gd name="connsiteX2" fmla="*/ 88834 w 88834"/>
                  <a:gd name="connsiteY2" fmla="*/ 38105 h 43980"/>
                  <a:gd name="connsiteX3" fmla="*/ 37672 w 88834"/>
                  <a:gd name="connsiteY3" fmla="*/ 40578 h 43980"/>
                  <a:gd name="connsiteX4" fmla="*/ 0 w 88834"/>
                  <a:gd name="connsiteY4" fmla="*/ 5875 h 439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834" h="43980">
                    <a:moveTo>
                      <a:pt x="0" y="5875"/>
                    </a:moveTo>
                    <a:cubicBezTo>
                      <a:pt x="0" y="5875"/>
                      <a:pt x="26632" y="-5496"/>
                      <a:pt x="51162" y="3402"/>
                    </a:cubicBezTo>
                    <a:cubicBezTo>
                      <a:pt x="75691" y="12300"/>
                      <a:pt x="88834" y="38105"/>
                      <a:pt x="88834" y="38105"/>
                    </a:cubicBezTo>
                    <a:cubicBezTo>
                      <a:pt x="88834" y="38105"/>
                      <a:pt x="62202" y="49476"/>
                      <a:pt x="37672" y="40578"/>
                    </a:cubicBezTo>
                    <a:cubicBezTo>
                      <a:pt x="13143" y="31680"/>
                      <a:pt x="0" y="5875"/>
                      <a:pt x="0" y="58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</p:grpSp>
      <p:grpSp>
        <p:nvGrpSpPr>
          <p:cNvPr id="365" name="그래픽 13" descr="다양한 쿠키">
            <a:extLst>
              <a:ext uri="{FF2B5EF4-FFF2-40B4-BE49-F238E27FC236}">
                <a16:creationId xmlns:a16="http://schemas.microsoft.com/office/drawing/2014/main" id="{FBAC8990-6796-9F37-4F7C-A98DA06F1701}"/>
              </a:ext>
            </a:extLst>
          </p:cNvPr>
          <p:cNvGrpSpPr/>
          <p:nvPr/>
        </p:nvGrpSpPr>
        <p:grpSpPr>
          <a:xfrm rot="2381930">
            <a:off x="3153708" y="2703761"/>
            <a:ext cx="324000" cy="324000"/>
            <a:chOff x="1775989" y="8702379"/>
            <a:chExt cx="1417428" cy="1415611"/>
          </a:xfrm>
        </p:grpSpPr>
        <p:sp>
          <p:nvSpPr>
            <p:cNvPr id="366" name="자유형 365">
              <a:extLst>
                <a:ext uri="{FF2B5EF4-FFF2-40B4-BE49-F238E27FC236}">
                  <a16:creationId xmlns:a16="http://schemas.microsoft.com/office/drawing/2014/main" id="{6D5E7E1E-9D54-D907-924C-DD069CEAA16D}"/>
                </a:ext>
              </a:extLst>
            </p:cNvPr>
            <p:cNvSpPr/>
            <p:nvPr/>
          </p:nvSpPr>
          <p:spPr>
            <a:xfrm>
              <a:off x="1775989" y="8702379"/>
              <a:ext cx="1417428" cy="1415611"/>
            </a:xfrm>
            <a:custGeom>
              <a:avLst/>
              <a:gdLst>
                <a:gd name="connsiteX0" fmla="*/ 807888 w 1417428"/>
                <a:gd name="connsiteY0" fmla="*/ 67718 h 1415611"/>
                <a:gd name="connsiteX1" fmla="*/ 922905 w 1417428"/>
                <a:gd name="connsiteY1" fmla="*/ 361900 h 1415611"/>
                <a:gd name="connsiteX2" fmla="*/ 1014267 w 1417428"/>
                <a:gd name="connsiteY2" fmla="*/ 431149 h 1415611"/>
                <a:gd name="connsiteX3" fmla="*/ 1317977 w 1417428"/>
                <a:gd name="connsiteY3" fmla="*/ 454364 h 1415611"/>
                <a:gd name="connsiteX4" fmla="*/ 1379281 w 1417428"/>
                <a:gd name="connsiteY4" fmla="*/ 651199 h 1415611"/>
                <a:gd name="connsiteX5" fmla="*/ 1146656 w 1417428"/>
                <a:gd name="connsiteY5" fmla="*/ 856232 h 1415611"/>
                <a:gd name="connsiteX6" fmla="*/ 1111763 w 1417428"/>
                <a:gd name="connsiteY6" fmla="*/ 968280 h 1415611"/>
                <a:gd name="connsiteX7" fmla="*/ 1184446 w 1417428"/>
                <a:gd name="connsiteY7" fmla="*/ 1276809 h 1415611"/>
                <a:gd name="connsiteX8" fmla="*/ 1023961 w 1417428"/>
                <a:gd name="connsiteY8" fmla="*/ 1398465 h 1415611"/>
                <a:gd name="connsiteX9" fmla="*/ 765176 w 1417428"/>
                <a:gd name="connsiteY9" fmla="*/ 1231002 h 1415611"/>
                <a:gd name="connsiteX10" fmla="*/ 652253 w 1417428"/>
                <a:gd name="connsiteY10" fmla="*/ 1231002 h 1415611"/>
                <a:gd name="connsiteX11" fmla="*/ 393468 w 1417428"/>
                <a:gd name="connsiteY11" fmla="*/ 1398465 h 1415611"/>
                <a:gd name="connsiteX12" fmla="*/ 232982 w 1417428"/>
                <a:gd name="connsiteY12" fmla="*/ 1276809 h 1415611"/>
                <a:gd name="connsiteX13" fmla="*/ 305666 w 1417428"/>
                <a:gd name="connsiteY13" fmla="*/ 968280 h 1415611"/>
                <a:gd name="connsiteX14" fmla="*/ 270773 w 1417428"/>
                <a:gd name="connsiteY14" fmla="*/ 856232 h 1415611"/>
                <a:gd name="connsiteX15" fmla="*/ 38148 w 1417428"/>
                <a:gd name="connsiteY15" fmla="*/ 651199 h 1415611"/>
                <a:gd name="connsiteX16" fmla="*/ 99452 w 1417428"/>
                <a:gd name="connsiteY16" fmla="*/ 454364 h 1415611"/>
                <a:gd name="connsiteX17" fmla="*/ 403162 w 1417428"/>
                <a:gd name="connsiteY17" fmla="*/ 431149 h 1415611"/>
                <a:gd name="connsiteX18" fmla="*/ 494524 w 1417428"/>
                <a:gd name="connsiteY18" fmla="*/ 361900 h 1415611"/>
                <a:gd name="connsiteX19" fmla="*/ 609541 w 1417428"/>
                <a:gd name="connsiteY19" fmla="*/ 67718 h 1415611"/>
                <a:gd name="connsiteX20" fmla="*/ 807888 w 1417428"/>
                <a:gd name="connsiteY20" fmla="*/ 67718 h 141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7428" h="1415611">
                  <a:moveTo>
                    <a:pt x="807888" y="67718"/>
                  </a:moveTo>
                  <a:lnTo>
                    <a:pt x="922905" y="361900"/>
                  </a:lnTo>
                  <a:cubicBezTo>
                    <a:pt x="938277" y="401218"/>
                    <a:pt x="973673" y="428047"/>
                    <a:pt x="1014267" y="431149"/>
                  </a:cubicBezTo>
                  <a:lnTo>
                    <a:pt x="1317977" y="454364"/>
                  </a:lnTo>
                  <a:cubicBezTo>
                    <a:pt x="1413717" y="461680"/>
                    <a:pt x="1452610" y="586572"/>
                    <a:pt x="1379281" y="651199"/>
                  </a:cubicBezTo>
                  <a:lnTo>
                    <a:pt x="1146656" y="856232"/>
                  </a:lnTo>
                  <a:cubicBezTo>
                    <a:pt x="1115567" y="883635"/>
                    <a:pt x="1102046" y="927048"/>
                    <a:pt x="1111763" y="968280"/>
                  </a:cubicBezTo>
                  <a:lnTo>
                    <a:pt x="1184446" y="1276809"/>
                  </a:lnTo>
                  <a:cubicBezTo>
                    <a:pt x="1207362" y="1374069"/>
                    <a:pt x="1105534" y="1451249"/>
                    <a:pt x="1023961" y="1398465"/>
                  </a:cubicBezTo>
                  <a:lnTo>
                    <a:pt x="765176" y="1231002"/>
                  </a:lnTo>
                  <a:cubicBezTo>
                    <a:pt x="730819" y="1208772"/>
                    <a:pt x="686610" y="1208772"/>
                    <a:pt x="652253" y="1231002"/>
                  </a:cubicBezTo>
                  <a:lnTo>
                    <a:pt x="393468" y="1398465"/>
                  </a:lnTo>
                  <a:cubicBezTo>
                    <a:pt x="311894" y="1451257"/>
                    <a:pt x="210067" y="1374069"/>
                    <a:pt x="232982" y="1276809"/>
                  </a:cubicBezTo>
                  <a:lnTo>
                    <a:pt x="305666" y="968280"/>
                  </a:lnTo>
                  <a:cubicBezTo>
                    <a:pt x="315383" y="927048"/>
                    <a:pt x="301862" y="883628"/>
                    <a:pt x="270773" y="856232"/>
                  </a:cubicBezTo>
                  <a:lnTo>
                    <a:pt x="38148" y="651199"/>
                  </a:lnTo>
                  <a:cubicBezTo>
                    <a:pt x="-35181" y="586564"/>
                    <a:pt x="3712" y="461680"/>
                    <a:pt x="99452" y="454364"/>
                  </a:cubicBezTo>
                  <a:lnTo>
                    <a:pt x="403162" y="431149"/>
                  </a:lnTo>
                  <a:cubicBezTo>
                    <a:pt x="443748" y="428047"/>
                    <a:pt x="479152" y="401218"/>
                    <a:pt x="494524" y="361900"/>
                  </a:cubicBezTo>
                  <a:lnTo>
                    <a:pt x="609541" y="67718"/>
                  </a:lnTo>
                  <a:cubicBezTo>
                    <a:pt x="644819" y="-22573"/>
                    <a:pt x="772586" y="-22573"/>
                    <a:pt x="807888" y="67718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67" name="자유형 366">
              <a:extLst>
                <a:ext uri="{FF2B5EF4-FFF2-40B4-BE49-F238E27FC236}">
                  <a16:creationId xmlns:a16="http://schemas.microsoft.com/office/drawing/2014/main" id="{26DD8C9E-D7DC-31A1-E26C-186DDAACE059}"/>
                </a:ext>
              </a:extLst>
            </p:cNvPr>
            <p:cNvSpPr/>
            <p:nvPr/>
          </p:nvSpPr>
          <p:spPr>
            <a:xfrm>
              <a:off x="2098812" y="9180910"/>
              <a:ext cx="795360" cy="724468"/>
            </a:xfrm>
            <a:custGeom>
              <a:avLst/>
              <a:gdLst>
                <a:gd name="connsiteX0" fmla="*/ 684089 w 795360"/>
                <a:gd name="connsiteY0" fmla="*/ 724461 h 724468"/>
                <a:gd name="connsiteX1" fmla="*/ 620603 w 795360"/>
                <a:gd name="connsiteY1" fmla="*/ 363289 h 724468"/>
                <a:gd name="connsiteX2" fmla="*/ 589325 w 795360"/>
                <a:gd name="connsiteY2" fmla="*/ 48414 h 724468"/>
                <a:gd name="connsiteX3" fmla="*/ 587790 w 795360"/>
                <a:gd name="connsiteY3" fmla="*/ 48414 h 724468"/>
                <a:gd name="connsiteX4" fmla="*/ 556527 w 795360"/>
                <a:gd name="connsiteY4" fmla="*/ 363329 h 724468"/>
                <a:gd name="connsiteX5" fmla="*/ 493089 w 795360"/>
                <a:gd name="connsiteY5" fmla="*/ 724461 h 724468"/>
                <a:gd name="connsiteX6" fmla="*/ 429627 w 795360"/>
                <a:gd name="connsiteY6" fmla="*/ 363313 h 724468"/>
                <a:gd name="connsiteX7" fmla="*/ 398357 w 795360"/>
                <a:gd name="connsiteY7" fmla="*/ 48429 h 724468"/>
                <a:gd name="connsiteX8" fmla="*/ 396821 w 795360"/>
                <a:gd name="connsiteY8" fmla="*/ 48429 h 724468"/>
                <a:gd name="connsiteX9" fmla="*/ 365567 w 795360"/>
                <a:gd name="connsiteY9" fmla="*/ 363313 h 724468"/>
                <a:gd name="connsiteX10" fmla="*/ 302121 w 795360"/>
                <a:gd name="connsiteY10" fmla="*/ 724469 h 724468"/>
                <a:gd name="connsiteX11" fmla="*/ 238690 w 795360"/>
                <a:gd name="connsiteY11" fmla="*/ 363313 h 724468"/>
                <a:gd name="connsiteX12" fmla="*/ 207452 w 795360"/>
                <a:gd name="connsiteY12" fmla="*/ 48453 h 724468"/>
                <a:gd name="connsiteX13" fmla="*/ 205916 w 795360"/>
                <a:gd name="connsiteY13" fmla="*/ 48453 h 724468"/>
                <a:gd name="connsiteX14" fmla="*/ 174661 w 795360"/>
                <a:gd name="connsiteY14" fmla="*/ 363313 h 724468"/>
                <a:gd name="connsiteX15" fmla="*/ 111215 w 795360"/>
                <a:gd name="connsiteY15" fmla="*/ 724469 h 724468"/>
                <a:gd name="connsiteX16" fmla="*/ 47769 w 795360"/>
                <a:gd name="connsiteY16" fmla="*/ 363313 h 724468"/>
                <a:gd name="connsiteX17" fmla="*/ 10168 w 795360"/>
                <a:gd name="connsiteY17" fmla="*/ 30483 h 724468"/>
                <a:gd name="connsiteX18" fmla="*/ 112 w 795360"/>
                <a:gd name="connsiteY18" fmla="*/ 13836 h 724468"/>
                <a:gd name="connsiteX19" fmla="*/ 20247 w 795360"/>
                <a:gd name="connsiteY19" fmla="*/ 386 h 724468"/>
                <a:gd name="connsiteX20" fmla="*/ 79189 w 795360"/>
                <a:gd name="connsiteY20" fmla="*/ 361155 h 724468"/>
                <a:gd name="connsiteX21" fmla="*/ 110444 w 795360"/>
                <a:gd name="connsiteY21" fmla="*/ 676032 h 724468"/>
                <a:gd name="connsiteX22" fmla="*/ 111979 w 795360"/>
                <a:gd name="connsiteY22" fmla="*/ 676032 h 724468"/>
                <a:gd name="connsiteX23" fmla="*/ 143234 w 795360"/>
                <a:gd name="connsiteY23" fmla="*/ 361155 h 724468"/>
                <a:gd name="connsiteX24" fmla="*/ 206680 w 795360"/>
                <a:gd name="connsiteY24" fmla="*/ 0 h 724468"/>
                <a:gd name="connsiteX25" fmla="*/ 270110 w 795360"/>
                <a:gd name="connsiteY25" fmla="*/ 361155 h 724468"/>
                <a:gd name="connsiteX26" fmla="*/ 301349 w 795360"/>
                <a:gd name="connsiteY26" fmla="*/ 676016 h 724468"/>
                <a:gd name="connsiteX27" fmla="*/ 302885 w 795360"/>
                <a:gd name="connsiteY27" fmla="*/ 676016 h 724468"/>
                <a:gd name="connsiteX28" fmla="*/ 334139 w 795360"/>
                <a:gd name="connsiteY28" fmla="*/ 361155 h 724468"/>
                <a:gd name="connsiteX29" fmla="*/ 397585 w 795360"/>
                <a:gd name="connsiteY29" fmla="*/ 0 h 724468"/>
                <a:gd name="connsiteX30" fmla="*/ 461047 w 795360"/>
                <a:gd name="connsiteY30" fmla="*/ 361148 h 724468"/>
                <a:gd name="connsiteX31" fmla="*/ 492317 w 795360"/>
                <a:gd name="connsiteY31" fmla="*/ 676032 h 724468"/>
                <a:gd name="connsiteX32" fmla="*/ 493853 w 795360"/>
                <a:gd name="connsiteY32" fmla="*/ 676032 h 724468"/>
                <a:gd name="connsiteX33" fmla="*/ 525100 w 795360"/>
                <a:gd name="connsiteY33" fmla="*/ 361171 h 724468"/>
                <a:gd name="connsiteX34" fmla="*/ 588546 w 795360"/>
                <a:gd name="connsiteY34" fmla="*/ 0 h 724468"/>
                <a:gd name="connsiteX35" fmla="*/ 652024 w 795360"/>
                <a:gd name="connsiteY35" fmla="*/ 361132 h 724468"/>
                <a:gd name="connsiteX36" fmla="*/ 683317 w 795360"/>
                <a:gd name="connsiteY36" fmla="*/ 676079 h 724468"/>
                <a:gd name="connsiteX37" fmla="*/ 684853 w 795360"/>
                <a:gd name="connsiteY37" fmla="*/ 676079 h 724468"/>
                <a:gd name="connsiteX38" fmla="*/ 716139 w 795360"/>
                <a:gd name="connsiteY38" fmla="*/ 361155 h 724468"/>
                <a:gd name="connsiteX39" fmla="*/ 775104 w 795360"/>
                <a:gd name="connsiteY39" fmla="*/ 394 h 724468"/>
                <a:gd name="connsiteX40" fmla="*/ 795248 w 795360"/>
                <a:gd name="connsiteY40" fmla="*/ 13851 h 724468"/>
                <a:gd name="connsiteX41" fmla="*/ 785184 w 795360"/>
                <a:gd name="connsiteY41" fmla="*/ 30491 h 724468"/>
                <a:gd name="connsiteX42" fmla="*/ 747559 w 795360"/>
                <a:gd name="connsiteY42" fmla="*/ 363329 h 724468"/>
                <a:gd name="connsiteX43" fmla="*/ 684089 w 795360"/>
                <a:gd name="connsiteY43" fmla="*/ 724461 h 72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5360" h="724468">
                  <a:moveTo>
                    <a:pt x="684089" y="724461"/>
                  </a:moveTo>
                  <a:cubicBezTo>
                    <a:pt x="651275" y="724461"/>
                    <a:pt x="641778" y="670457"/>
                    <a:pt x="620603" y="363289"/>
                  </a:cubicBezTo>
                  <a:cubicBezTo>
                    <a:pt x="612839" y="250705"/>
                    <a:pt x="602649" y="102788"/>
                    <a:pt x="589325" y="48414"/>
                  </a:cubicBezTo>
                  <a:cubicBezTo>
                    <a:pt x="589129" y="47618"/>
                    <a:pt x="587987" y="47618"/>
                    <a:pt x="587790" y="48414"/>
                  </a:cubicBezTo>
                  <a:cubicBezTo>
                    <a:pt x="574474" y="102796"/>
                    <a:pt x="564284" y="250729"/>
                    <a:pt x="556527" y="363329"/>
                  </a:cubicBezTo>
                  <a:cubicBezTo>
                    <a:pt x="535368" y="670457"/>
                    <a:pt x="525887" y="724461"/>
                    <a:pt x="493089" y="724461"/>
                  </a:cubicBezTo>
                  <a:cubicBezTo>
                    <a:pt x="460283" y="724461"/>
                    <a:pt x="450794" y="670457"/>
                    <a:pt x="429627" y="363313"/>
                  </a:cubicBezTo>
                  <a:cubicBezTo>
                    <a:pt x="421871" y="250729"/>
                    <a:pt x="411673" y="102811"/>
                    <a:pt x="398357" y="48429"/>
                  </a:cubicBezTo>
                  <a:cubicBezTo>
                    <a:pt x="398160" y="47634"/>
                    <a:pt x="397018" y="47634"/>
                    <a:pt x="396821" y="48429"/>
                  </a:cubicBezTo>
                  <a:cubicBezTo>
                    <a:pt x="383505" y="102811"/>
                    <a:pt x="373323" y="250729"/>
                    <a:pt x="365567" y="363313"/>
                  </a:cubicBezTo>
                  <a:cubicBezTo>
                    <a:pt x="344408" y="670464"/>
                    <a:pt x="334919" y="724469"/>
                    <a:pt x="302121" y="724469"/>
                  </a:cubicBezTo>
                  <a:cubicBezTo>
                    <a:pt x="269323" y="724469"/>
                    <a:pt x="259842" y="670464"/>
                    <a:pt x="238690" y="363313"/>
                  </a:cubicBezTo>
                  <a:cubicBezTo>
                    <a:pt x="230942" y="250745"/>
                    <a:pt x="220752" y="102859"/>
                    <a:pt x="207452" y="48453"/>
                  </a:cubicBezTo>
                  <a:cubicBezTo>
                    <a:pt x="207255" y="47657"/>
                    <a:pt x="206113" y="47657"/>
                    <a:pt x="205916" y="48453"/>
                  </a:cubicBezTo>
                  <a:cubicBezTo>
                    <a:pt x="192608" y="102859"/>
                    <a:pt x="182418" y="250753"/>
                    <a:pt x="174661" y="363313"/>
                  </a:cubicBezTo>
                  <a:cubicBezTo>
                    <a:pt x="153502" y="670464"/>
                    <a:pt x="144013" y="724469"/>
                    <a:pt x="111215" y="724469"/>
                  </a:cubicBezTo>
                  <a:cubicBezTo>
                    <a:pt x="78417" y="724469"/>
                    <a:pt x="68928" y="670464"/>
                    <a:pt x="47769" y="363313"/>
                  </a:cubicBezTo>
                  <a:cubicBezTo>
                    <a:pt x="38824" y="233476"/>
                    <a:pt x="26641" y="56642"/>
                    <a:pt x="10168" y="30483"/>
                  </a:cubicBezTo>
                  <a:cubicBezTo>
                    <a:pt x="3663" y="28018"/>
                    <a:pt x="-770" y="21372"/>
                    <a:pt x="112" y="13836"/>
                  </a:cubicBezTo>
                  <a:cubicBezTo>
                    <a:pt x="1214" y="4457"/>
                    <a:pt x="10955" y="-1299"/>
                    <a:pt x="20247" y="386"/>
                  </a:cubicBezTo>
                  <a:cubicBezTo>
                    <a:pt x="49470" y="5678"/>
                    <a:pt x="59030" y="68541"/>
                    <a:pt x="79189" y="361155"/>
                  </a:cubicBezTo>
                  <a:cubicBezTo>
                    <a:pt x="86946" y="473732"/>
                    <a:pt x="97135" y="621634"/>
                    <a:pt x="110444" y="676032"/>
                  </a:cubicBezTo>
                  <a:cubicBezTo>
                    <a:pt x="110640" y="676827"/>
                    <a:pt x="111782" y="676827"/>
                    <a:pt x="111979" y="676032"/>
                  </a:cubicBezTo>
                  <a:cubicBezTo>
                    <a:pt x="125287" y="621634"/>
                    <a:pt x="135477" y="473732"/>
                    <a:pt x="143234" y="361155"/>
                  </a:cubicBezTo>
                  <a:cubicBezTo>
                    <a:pt x="164393" y="54004"/>
                    <a:pt x="173882" y="0"/>
                    <a:pt x="206680" y="0"/>
                  </a:cubicBezTo>
                  <a:cubicBezTo>
                    <a:pt x="239478" y="0"/>
                    <a:pt x="248959" y="54004"/>
                    <a:pt x="270110" y="361155"/>
                  </a:cubicBezTo>
                  <a:cubicBezTo>
                    <a:pt x="277859" y="473724"/>
                    <a:pt x="288049" y="621610"/>
                    <a:pt x="301349" y="676016"/>
                  </a:cubicBezTo>
                  <a:cubicBezTo>
                    <a:pt x="301546" y="676811"/>
                    <a:pt x="302688" y="676811"/>
                    <a:pt x="302885" y="676016"/>
                  </a:cubicBezTo>
                  <a:cubicBezTo>
                    <a:pt x="316193" y="621610"/>
                    <a:pt x="326383" y="473716"/>
                    <a:pt x="334139" y="361155"/>
                  </a:cubicBezTo>
                  <a:cubicBezTo>
                    <a:pt x="355298" y="54004"/>
                    <a:pt x="364787" y="0"/>
                    <a:pt x="397585" y="0"/>
                  </a:cubicBezTo>
                  <a:cubicBezTo>
                    <a:pt x="430391" y="0"/>
                    <a:pt x="439880" y="54004"/>
                    <a:pt x="461047" y="361148"/>
                  </a:cubicBezTo>
                  <a:cubicBezTo>
                    <a:pt x="468804" y="473732"/>
                    <a:pt x="479001" y="621642"/>
                    <a:pt x="492317" y="676032"/>
                  </a:cubicBezTo>
                  <a:cubicBezTo>
                    <a:pt x="492514" y="676827"/>
                    <a:pt x="493656" y="676827"/>
                    <a:pt x="493853" y="676032"/>
                  </a:cubicBezTo>
                  <a:cubicBezTo>
                    <a:pt x="507161" y="621649"/>
                    <a:pt x="517343" y="473748"/>
                    <a:pt x="525100" y="361171"/>
                  </a:cubicBezTo>
                  <a:cubicBezTo>
                    <a:pt x="546259" y="54004"/>
                    <a:pt x="555748" y="0"/>
                    <a:pt x="588546" y="0"/>
                  </a:cubicBezTo>
                  <a:cubicBezTo>
                    <a:pt x="621359" y="0"/>
                    <a:pt x="630848" y="53997"/>
                    <a:pt x="652024" y="361132"/>
                  </a:cubicBezTo>
                  <a:cubicBezTo>
                    <a:pt x="659788" y="473755"/>
                    <a:pt x="669985" y="621728"/>
                    <a:pt x="683317" y="676079"/>
                  </a:cubicBezTo>
                  <a:cubicBezTo>
                    <a:pt x="683514" y="676874"/>
                    <a:pt x="684656" y="676874"/>
                    <a:pt x="684853" y="676079"/>
                  </a:cubicBezTo>
                  <a:cubicBezTo>
                    <a:pt x="698177" y="621720"/>
                    <a:pt x="708374" y="473763"/>
                    <a:pt x="716139" y="361155"/>
                  </a:cubicBezTo>
                  <a:cubicBezTo>
                    <a:pt x="736306" y="68557"/>
                    <a:pt x="745874" y="5685"/>
                    <a:pt x="775104" y="394"/>
                  </a:cubicBezTo>
                  <a:cubicBezTo>
                    <a:pt x="784404" y="-1291"/>
                    <a:pt x="794145" y="4465"/>
                    <a:pt x="795248" y="13851"/>
                  </a:cubicBezTo>
                  <a:cubicBezTo>
                    <a:pt x="796138" y="21395"/>
                    <a:pt x="791688" y="28034"/>
                    <a:pt x="785184" y="30491"/>
                  </a:cubicBezTo>
                  <a:cubicBezTo>
                    <a:pt x="768694" y="56650"/>
                    <a:pt x="756504" y="233484"/>
                    <a:pt x="747559" y="363329"/>
                  </a:cubicBezTo>
                  <a:cubicBezTo>
                    <a:pt x="726392" y="670457"/>
                    <a:pt x="716903" y="724461"/>
                    <a:pt x="684089" y="724461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68" name="그래픽 13" descr="다양한 쿠키">
            <a:extLst>
              <a:ext uri="{FF2B5EF4-FFF2-40B4-BE49-F238E27FC236}">
                <a16:creationId xmlns:a16="http://schemas.microsoft.com/office/drawing/2014/main" id="{74884297-0DC1-98DD-36B5-CB3FFB879378}"/>
              </a:ext>
            </a:extLst>
          </p:cNvPr>
          <p:cNvGrpSpPr/>
          <p:nvPr/>
        </p:nvGrpSpPr>
        <p:grpSpPr>
          <a:xfrm rot="2381930">
            <a:off x="6125508" y="2703761"/>
            <a:ext cx="324000" cy="324000"/>
            <a:chOff x="1775989" y="8702379"/>
            <a:chExt cx="1417428" cy="1415611"/>
          </a:xfrm>
        </p:grpSpPr>
        <p:sp>
          <p:nvSpPr>
            <p:cNvPr id="369" name="자유형 368">
              <a:extLst>
                <a:ext uri="{FF2B5EF4-FFF2-40B4-BE49-F238E27FC236}">
                  <a16:creationId xmlns:a16="http://schemas.microsoft.com/office/drawing/2014/main" id="{B93EC45A-1EE0-AD19-C26F-FC04AD53A921}"/>
                </a:ext>
              </a:extLst>
            </p:cNvPr>
            <p:cNvSpPr/>
            <p:nvPr/>
          </p:nvSpPr>
          <p:spPr>
            <a:xfrm>
              <a:off x="1775989" y="8702379"/>
              <a:ext cx="1417428" cy="1415611"/>
            </a:xfrm>
            <a:custGeom>
              <a:avLst/>
              <a:gdLst>
                <a:gd name="connsiteX0" fmla="*/ 807888 w 1417428"/>
                <a:gd name="connsiteY0" fmla="*/ 67718 h 1415611"/>
                <a:gd name="connsiteX1" fmla="*/ 922905 w 1417428"/>
                <a:gd name="connsiteY1" fmla="*/ 361900 h 1415611"/>
                <a:gd name="connsiteX2" fmla="*/ 1014267 w 1417428"/>
                <a:gd name="connsiteY2" fmla="*/ 431149 h 1415611"/>
                <a:gd name="connsiteX3" fmla="*/ 1317977 w 1417428"/>
                <a:gd name="connsiteY3" fmla="*/ 454364 h 1415611"/>
                <a:gd name="connsiteX4" fmla="*/ 1379281 w 1417428"/>
                <a:gd name="connsiteY4" fmla="*/ 651199 h 1415611"/>
                <a:gd name="connsiteX5" fmla="*/ 1146656 w 1417428"/>
                <a:gd name="connsiteY5" fmla="*/ 856232 h 1415611"/>
                <a:gd name="connsiteX6" fmla="*/ 1111763 w 1417428"/>
                <a:gd name="connsiteY6" fmla="*/ 968280 h 1415611"/>
                <a:gd name="connsiteX7" fmla="*/ 1184446 w 1417428"/>
                <a:gd name="connsiteY7" fmla="*/ 1276809 h 1415611"/>
                <a:gd name="connsiteX8" fmla="*/ 1023961 w 1417428"/>
                <a:gd name="connsiteY8" fmla="*/ 1398465 h 1415611"/>
                <a:gd name="connsiteX9" fmla="*/ 765176 w 1417428"/>
                <a:gd name="connsiteY9" fmla="*/ 1231002 h 1415611"/>
                <a:gd name="connsiteX10" fmla="*/ 652253 w 1417428"/>
                <a:gd name="connsiteY10" fmla="*/ 1231002 h 1415611"/>
                <a:gd name="connsiteX11" fmla="*/ 393468 w 1417428"/>
                <a:gd name="connsiteY11" fmla="*/ 1398465 h 1415611"/>
                <a:gd name="connsiteX12" fmla="*/ 232982 w 1417428"/>
                <a:gd name="connsiteY12" fmla="*/ 1276809 h 1415611"/>
                <a:gd name="connsiteX13" fmla="*/ 305666 w 1417428"/>
                <a:gd name="connsiteY13" fmla="*/ 968280 h 1415611"/>
                <a:gd name="connsiteX14" fmla="*/ 270773 w 1417428"/>
                <a:gd name="connsiteY14" fmla="*/ 856232 h 1415611"/>
                <a:gd name="connsiteX15" fmla="*/ 38148 w 1417428"/>
                <a:gd name="connsiteY15" fmla="*/ 651199 h 1415611"/>
                <a:gd name="connsiteX16" fmla="*/ 99452 w 1417428"/>
                <a:gd name="connsiteY16" fmla="*/ 454364 h 1415611"/>
                <a:gd name="connsiteX17" fmla="*/ 403162 w 1417428"/>
                <a:gd name="connsiteY17" fmla="*/ 431149 h 1415611"/>
                <a:gd name="connsiteX18" fmla="*/ 494524 w 1417428"/>
                <a:gd name="connsiteY18" fmla="*/ 361900 h 1415611"/>
                <a:gd name="connsiteX19" fmla="*/ 609541 w 1417428"/>
                <a:gd name="connsiteY19" fmla="*/ 67718 h 1415611"/>
                <a:gd name="connsiteX20" fmla="*/ 807888 w 1417428"/>
                <a:gd name="connsiteY20" fmla="*/ 67718 h 141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17428" h="1415611">
                  <a:moveTo>
                    <a:pt x="807888" y="67718"/>
                  </a:moveTo>
                  <a:lnTo>
                    <a:pt x="922905" y="361900"/>
                  </a:lnTo>
                  <a:cubicBezTo>
                    <a:pt x="938277" y="401218"/>
                    <a:pt x="973673" y="428047"/>
                    <a:pt x="1014267" y="431149"/>
                  </a:cubicBezTo>
                  <a:lnTo>
                    <a:pt x="1317977" y="454364"/>
                  </a:lnTo>
                  <a:cubicBezTo>
                    <a:pt x="1413717" y="461680"/>
                    <a:pt x="1452610" y="586572"/>
                    <a:pt x="1379281" y="651199"/>
                  </a:cubicBezTo>
                  <a:lnTo>
                    <a:pt x="1146656" y="856232"/>
                  </a:lnTo>
                  <a:cubicBezTo>
                    <a:pt x="1115567" y="883635"/>
                    <a:pt x="1102046" y="927048"/>
                    <a:pt x="1111763" y="968280"/>
                  </a:cubicBezTo>
                  <a:lnTo>
                    <a:pt x="1184446" y="1276809"/>
                  </a:lnTo>
                  <a:cubicBezTo>
                    <a:pt x="1207362" y="1374069"/>
                    <a:pt x="1105534" y="1451249"/>
                    <a:pt x="1023961" y="1398465"/>
                  </a:cubicBezTo>
                  <a:lnTo>
                    <a:pt x="765176" y="1231002"/>
                  </a:lnTo>
                  <a:cubicBezTo>
                    <a:pt x="730819" y="1208772"/>
                    <a:pt x="686610" y="1208772"/>
                    <a:pt x="652253" y="1231002"/>
                  </a:cubicBezTo>
                  <a:lnTo>
                    <a:pt x="393468" y="1398465"/>
                  </a:lnTo>
                  <a:cubicBezTo>
                    <a:pt x="311894" y="1451257"/>
                    <a:pt x="210067" y="1374069"/>
                    <a:pt x="232982" y="1276809"/>
                  </a:cubicBezTo>
                  <a:lnTo>
                    <a:pt x="305666" y="968280"/>
                  </a:lnTo>
                  <a:cubicBezTo>
                    <a:pt x="315383" y="927048"/>
                    <a:pt x="301862" y="883628"/>
                    <a:pt x="270773" y="856232"/>
                  </a:cubicBezTo>
                  <a:lnTo>
                    <a:pt x="38148" y="651199"/>
                  </a:lnTo>
                  <a:cubicBezTo>
                    <a:pt x="-35181" y="586564"/>
                    <a:pt x="3712" y="461680"/>
                    <a:pt x="99452" y="454364"/>
                  </a:cubicBezTo>
                  <a:lnTo>
                    <a:pt x="403162" y="431149"/>
                  </a:lnTo>
                  <a:cubicBezTo>
                    <a:pt x="443748" y="428047"/>
                    <a:pt x="479152" y="401218"/>
                    <a:pt x="494524" y="361900"/>
                  </a:cubicBezTo>
                  <a:lnTo>
                    <a:pt x="609541" y="67718"/>
                  </a:lnTo>
                  <a:cubicBezTo>
                    <a:pt x="644819" y="-22573"/>
                    <a:pt x="772586" y="-22573"/>
                    <a:pt x="807888" y="67718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0" name="자유형 369">
              <a:extLst>
                <a:ext uri="{FF2B5EF4-FFF2-40B4-BE49-F238E27FC236}">
                  <a16:creationId xmlns:a16="http://schemas.microsoft.com/office/drawing/2014/main" id="{6AA5D117-EA96-93DA-6625-797EA816DAAC}"/>
                </a:ext>
              </a:extLst>
            </p:cNvPr>
            <p:cNvSpPr/>
            <p:nvPr/>
          </p:nvSpPr>
          <p:spPr>
            <a:xfrm>
              <a:off x="2098812" y="9180910"/>
              <a:ext cx="795360" cy="724468"/>
            </a:xfrm>
            <a:custGeom>
              <a:avLst/>
              <a:gdLst>
                <a:gd name="connsiteX0" fmla="*/ 684089 w 795360"/>
                <a:gd name="connsiteY0" fmla="*/ 724461 h 724468"/>
                <a:gd name="connsiteX1" fmla="*/ 620603 w 795360"/>
                <a:gd name="connsiteY1" fmla="*/ 363289 h 724468"/>
                <a:gd name="connsiteX2" fmla="*/ 589325 w 795360"/>
                <a:gd name="connsiteY2" fmla="*/ 48414 h 724468"/>
                <a:gd name="connsiteX3" fmla="*/ 587790 w 795360"/>
                <a:gd name="connsiteY3" fmla="*/ 48414 h 724468"/>
                <a:gd name="connsiteX4" fmla="*/ 556527 w 795360"/>
                <a:gd name="connsiteY4" fmla="*/ 363329 h 724468"/>
                <a:gd name="connsiteX5" fmla="*/ 493089 w 795360"/>
                <a:gd name="connsiteY5" fmla="*/ 724461 h 724468"/>
                <a:gd name="connsiteX6" fmla="*/ 429627 w 795360"/>
                <a:gd name="connsiteY6" fmla="*/ 363313 h 724468"/>
                <a:gd name="connsiteX7" fmla="*/ 398357 w 795360"/>
                <a:gd name="connsiteY7" fmla="*/ 48429 h 724468"/>
                <a:gd name="connsiteX8" fmla="*/ 396821 w 795360"/>
                <a:gd name="connsiteY8" fmla="*/ 48429 h 724468"/>
                <a:gd name="connsiteX9" fmla="*/ 365567 w 795360"/>
                <a:gd name="connsiteY9" fmla="*/ 363313 h 724468"/>
                <a:gd name="connsiteX10" fmla="*/ 302121 w 795360"/>
                <a:gd name="connsiteY10" fmla="*/ 724469 h 724468"/>
                <a:gd name="connsiteX11" fmla="*/ 238690 w 795360"/>
                <a:gd name="connsiteY11" fmla="*/ 363313 h 724468"/>
                <a:gd name="connsiteX12" fmla="*/ 207452 w 795360"/>
                <a:gd name="connsiteY12" fmla="*/ 48453 h 724468"/>
                <a:gd name="connsiteX13" fmla="*/ 205916 w 795360"/>
                <a:gd name="connsiteY13" fmla="*/ 48453 h 724468"/>
                <a:gd name="connsiteX14" fmla="*/ 174661 w 795360"/>
                <a:gd name="connsiteY14" fmla="*/ 363313 h 724468"/>
                <a:gd name="connsiteX15" fmla="*/ 111215 w 795360"/>
                <a:gd name="connsiteY15" fmla="*/ 724469 h 724468"/>
                <a:gd name="connsiteX16" fmla="*/ 47769 w 795360"/>
                <a:gd name="connsiteY16" fmla="*/ 363313 h 724468"/>
                <a:gd name="connsiteX17" fmla="*/ 10168 w 795360"/>
                <a:gd name="connsiteY17" fmla="*/ 30483 h 724468"/>
                <a:gd name="connsiteX18" fmla="*/ 112 w 795360"/>
                <a:gd name="connsiteY18" fmla="*/ 13836 h 724468"/>
                <a:gd name="connsiteX19" fmla="*/ 20247 w 795360"/>
                <a:gd name="connsiteY19" fmla="*/ 386 h 724468"/>
                <a:gd name="connsiteX20" fmla="*/ 79189 w 795360"/>
                <a:gd name="connsiteY20" fmla="*/ 361155 h 724468"/>
                <a:gd name="connsiteX21" fmla="*/ 110444 w 795360"/>
                <a:gd name="connsiteY21" fmla="*/ 676032 h 724468"/>
                <a:gd name="connsiteX22" fmla="*/ 111979 w 795360"/>
                <a:gd name="connsiteY22" fmla="*/ 676032 h 724468"/>
                <a:gd name="connsiteX23" fmla="*/ 143234 w 795360"/>
                <a:gd name="connsiteY23" fmla="*/ 361155 h 724468"/>
                <a:gd name="connsiteX24" fmla="*/ 206680 w 795360"/>
                <a:gd name="connsiteY24" fmla="*/ 0 h 724468"/>
                <a:gd name="connsiteX25" fmla="*/ 270110 w 795360"/>
                <a:gd name="connsiteY25" fmla="*/ 361155 h 724468"/>
                <a:gd name="connsiteX26" fmla="*/ 301349 w 795360"/>
                <a:gd name="connsiteY26" fmla="*/ 676016 h 724468"/>
                <a:gd name="connsiteX27" fmla="*/ 302885 w 795360"/>
                <a:gd name="connsiteY27" fmla="*/ 676016 h 724468"/>
                <a:gd name="connsiteX28" fmla="*/ 334139 w 795360"/>
                <a:gd name="connsiteY28" fmla="*/ 361155 h 724468"/>
                <a:gd name="connsiteX29" fmla="*/ 397585 w 795360"/>
                <a:gd name="connsiteY29" fmla="*/ 0 h 724468"/>
                <a:gd name="connsiteX30" fmla="*/ 461047 w 795360"/>
                <a:gd name="connsiteY30" fmla="*/ 361148 h 724468"/>
                <a:gd name="connsiteX31" fmla="*/ 492317 w 795360"/>
                <a:gd name="connsiteY31" fmla="*/ 676032 h 724468"/>
                <a:gd name="connsiteX32" fmla="*/ 493853 w 795360"/>
                <a:gd name="connsiteY32" fmla="*/ 676032 h 724468"/>
                <a:gd name="connsiteX33" fmla="*/ 525100 w 795360"/>
                <a:gd name="connsiteY33" fmla="*/ 361171 h 724468"/>
                <a:gd name="connsiteX34" fmla="*/ 588546 w 795360"/>
                <a:gd name="connsiteY34" fmla="*/ 0 h 724468"/>
                <a:gd name="connsiteX35" fmla="*/ 652024 w 795360"/>
                <a:gd name="connsiteY35" fmla="*/ 361132 h 724468"/>
                <a:gd name="connsiteX36" fmla="*/ 683317 w 795360"/>
                <a:gd name="connsiteY36" fmla="*/ 676079 h 724468"/>
                <a:gd name="connsiteX37" fmla="*/ 684853 w 795360"/>
                <a:gd name="connsiteY37" fmla="*/ 676079 h 724468"/>
                <a:gd name="connsiteX38" fmla="*/ 716139 w 795360"/>
                <a:gd name="connsiteY38" fmla="*/ 361155 h 724468"/>
                <a:gd name="connsiteX39" fmla="*/ 775104 w 795360"/>
                <a:gd name="connsiteY39" fmla="*/ 394 h 724468"/>
                <a:gd name="connsiteX40" fmla="*/ 795248 w 795360"/>
                <a:gd name="connsiteY40" fmla="*/ 13851 h 724468"/>
                <a:gd name="connsiteX41" fmla="*/ 785184 w 795360"/>
                <a:gd name="connsiteY41" fmla="*/ 30491 h 724468"/>
                <a:gd name="connsiteX42" fmla="*/ 747559 w 795360"/>
                <a:gd name="connsiteY42" fmla="*/ 363329 h 724468"/>
                <a:gd name="connsiteX43" fmla="*/ 684089 w 795360"/>
                <a:gd name="connsiteY43" fmla="*/ 724461 h 72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795360" h="724468">
                  <a:moveTo>
                    <a:pt x="684089" y="724461"/>
                  </a:moveTo>
                  <a:cubicBezTo>
                    <a:pt x="651275" y="724461"/>
                    <a:pt x="641778" y="670457"/>
                    <a:pt x="620603" y="363289"/>
                  </a:cubicBezTo>
                  <a:cubicBezTo>
                    <a:pt x="612839" y="250705"/>
                    <a:pt x="602649" y="102788"/>
                    <a:pt x="589325" y="48414"/>
                  </a:cubicBezTo>
                  <a:cubicBezTo>
                    <a:pt x="589129" y="47618"/>
                    <a:pt x="587987" y="47618"/>
                    <a:pt x="587790" y="48414"/>
                  </a:cubicBezTo>
                  <a:cubicBezTo>
                    <a:pt x="574474" y="102796"/>
                    <a:pt x="564284" y="250729"/>
                    <a:pt x="556527" y="363329"/>
                  </a:cubicBezTo>
                  <a:cubicBezTo>
                    <a:pt x="535368" y="670457"/>
                    <a:pt x="525887" y="724461"/>
                    <a:pt x="493089" y="724461"/>
                  </a:cubicBezTo>
                  <a:cubicBezTo>
                    <a:pt x="460283" y="724461"/>
                    <a:pt x="450794" y="670457"/>
                    <a:pt x="429627" y="363313"/>
                  </a:cubicBezTo>
                  <a:cubicBezTo>
                    <a:pt x="421871" y="250729"/>
                    <a:pt x="411673" y="102811"/>
                    <a:pt x="398357" y="48429"/>
                  </a:cubicBezTo>
                  <a:cubicBezTo>
                    <a:pt x="398160" y="47634"/>
                    <a:pt x="397018" y="47634"/>
                    <a:pt x="396821" y="48429"/>
                  </a:cubicBezTo>
                  <a:cubicBezTo>
                    <a:pt x="383505" y="102811"/>
                    <a:pt x="373323" y="250729"/>
                    <a:pt x="365567" y="363313"/>
                  </a:cubicBezTo>
                  <a:cubicBezTo>
                    <a:pt x="344408" y="670464"/>
                    <a:pt x="334919" y="724469"/>
                    <a:pt x="302121" y="724469"/>
                  </a:cubicBezTo>
                  <a:cubicBezTo>
                    <a:pt x="269323" y="724469"/>
                    <a:pt x="259842" y="670464"/>
                    <a:pt x="238690" y="363313"/>
                  </a:cubicBezTo>
                  <a:cubicBezTo>
                    <a:pt x="230942" y="250745"/>
                    <a:pt x="220752" y="102859"/>
                    <a:pt x="207452" y="48453"/>
                  </a:cubicBezTo>
                  <a:cubicBezTo>
                    <a:pt x="207255" y="47657"/>
                    <a:pt x="206113" y="47657"/>
                    <a:pt x="205916" y="48453"/>
                  </a:cubicBezTo>
                  <a:cubicBezTo>
                    <a:pt x="192608" y="102859"/>
                    <a:pt x="182418" y="250753"/>
                    <a:pt x="174661" y="363313"/>
                  </a:cubicBezTo>
                  <a:cubicBezTo>
                    <a:pt x="153502" y="670464"/>
                    <a:pt x="144013" y="724469"/>
                    <a:pt x="111215" y="724469"/>
                  </a:cubicBezTo>
                  <a:cubicBezTo>
                    <a:pt x="78417" y="724469"/>
                    <a:pt x="68928" y="670464"/>
                    <a:pt x="47769" y="363313"/>
                  </a:cubicBezTo>
                  <a:cubicBezTo>
                    <a:pt x="38824" y="233476"/>
                    <a:pt x="26641" y="56642"/>
                    <a:pt x="10168" y="30483"/>
                  </a:cubicBezTo>
                  <a:cubicBezTo>
                    <a:pt x="3663" y="28018"/>
                    <a:pt x="-770" y="21372"/>
                    <a:pt x="112" y="13836"/>
                  </a:cubicBezTo>
                  <a:cubicBezTo>
                    <a:pt x="1214" y="4457"/>
                    <a:pt x="10955" y="-1299"/>
                    <a:pt x="20247" y="386"/>
                  </a:cubicBezTo>
                  <a:cubicBezTo>
                    <a:pt x="49470" y="5678"/>
                    <a:pt x="59030" y="68541"/>
                    <a:pt x="79189" y="361155"/>
                  </a:cubicBezTo>
                  <a:cubicBezTo>
                    <a:pt x="86946" y="473732"/>
                    <a:pt x="97135" y="621634"/>
                    <a:pt x="110444" y="676032"/>
                  </a:cubicBezTo>
                  <a:cubicBezTo>
                    <a:pt x="110640" y="676827"/>
                    <a:pt x="111782" y="676827"/>
                    <a:pt x="111979" y="676032"/>
                  </a:cubicBezTo>
                  <a:cubicBezTo>
                    <a:pt x="125287" y="621634"/>
                    <a:pt x="135477" y="473732"/>
                    <a:pt x="143234" y="361155"/>
                  </a:cubicBezTo>
                  <a:cubicBezTo>
                    <a:pt x="164393" y="54004"/>
                    <a:pt x="173882" y="0"/>
                    <a:pt x="206680" y="0"/>
                  </a:cubicBezTo>
                  <a:cubicBezTo>
                    <a:pt x="239478" y="0"/>
                    <a:pt x="248959" y="54004"/>
                    <a:pt x="270110" y="361155"/>
                  </a:cubicBezTo>
                  <a:cubicBezTo>
                    <a:pt x="277859" y="473724"/>
                    <a:pt x="288049" y="621610"/>
                    <a:pt x="301349" y="676016"/>
                  </a:cubicBezTo>
                  <a:cubicBezTo>
                    <a:pt x="301546" y="676811"/>
                    <a:pt x="302688" y="676811"/>
                    <a:pt x="302885" y="676016"/>
                  </a:cubicBezTo>
                  <a:cubicBezTo>
                    <a:pt x="316193" y="621610"/>
                    <a:pt x="326383" y="473716"/>
                    <a:pt x="334139" y="361155"/>
                  </a:cubicBezTo>
                  <a:cubicBezTo>
                    <a:pt x="355298" y="54004"/>
                    <a:pt x="364787" y="0"/>
                    <a:pt x="397585" y="0"/>
                  </a:cubicBezTo>
                  <a:cubicBezTo>
                    <a:pt x="430391" y="0"/>
                    <a:pt x="439880" y="54004"/>
                    <a:pt x="461047" y="361148"/>
                  </a:cubicBezTo>
                  <a:cubicBezTo>
                    <a:pt x="468804" y="473732"/>
                    <a:pt x="479001" y="621642"/>
                    <a:pt x="492317" y="676032"/>
                  </a:cubicBezTo>
                  <a:cubicBezTo>
                    <a:pt x="492514" y="676827"/>
                    <a:pt x="493656" y="676827"/>
                    <a:pt x="493853" y="676032"/>
                  </a:cubicBezTo>
                  <a:cubicBezTo>
                    <a:pt x="507161" y="621649"/>
                    <a:pt x="517343" y="473748"/>
                    <a:pt x="525100" y="361171"/>
                  </a:cubicBezTo>
                  <a:cubicBezTo>
                    <a:pt x="546259" y="54004"/>
                    <a:pt x="555748" y="0"/>
                    <a:pt x="588546" y="0"/>
                  </a:cubicBezTo>
                  <a:cubicBezTo>
                    <a:pt x="621359" y="0"/>
                    <a:pt x="630848" y="53997"/>
                    <a:pt x="652024" y="361132"/>
                  </a:cubicBezTo>
                  <a:cubicBezTo>
                    <a:pt x="659788" y="473755"/>
                    <a:pt x="669985" y="621728"/>
                    <a:pt x="683317" y="676079"/>
                  </a:cubicBezTo>
                  <a:cubicBezTo>
                    <a:pt x="683514" y="676874"/>
                    <a:pt x="684656" y="676874"/>
                    <a:pt x="684853" y="676079"/>
                  </a:cubicBezTo>
                  <a:cubicBezTo>
                    <a:pt x="698177" y="621720"/>
                    <a:pt x="708374" y="473763"/>
                    <a:pt x="716139" y="361155"/>
                  </a:cubicBezTo>
                  <a:cubicBezTo>
                    <a:pt x="736306" y="68557"/>
                    <a:pt x="745874" y="5685"/>
                    <a:pt x="775104" y="394"/>
                  </a:cubicBezTo>
                  <a:cubicBezTo>
                    <a:pt x="784404" y="-1291"/>
                    <a:pt x="794145" y="4465"/>
                    <a:pt x="795248" y="13851"/>
                  </a:cubicBezTo>
                  <a:cubicBezTo>
                    <a:pt x="796138" y="21395"/>
                    <a:pt x="791688" y="28034"/>
                    <a:pt x="785184" y="30491"/>
                  </a:cubicBezTo>
                  <a:cubicBezTo>
                    <a:pt x="768694" y="56650"/>
                    <a:pt x="756504" y="233484"/>
                    <a:pt x="747559" y="363329"/>
                  </a:cubicBezTo>
                  <a:cubicBezTo>
                    <a:pt x="726392" y="670457"/>
                    <a:pt x="716903" y="724461"/>
                    <a:pt x="684089" y="724461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371" name="그래픽 13" descr="다양한 쿠키">
            <a:extLst>
              <a:ext uri="{FF2B5EF4-FFF2-40B4-BE49-F238E27FC236}">
                <a16:creationId xmlns:a16="http://schemas.microsoft.com/office/drawing/2014/main" id="{DD0A6ABE-3183-4A51-12F6-3B858104D453}"/>
              </a:ext>
            </a:extLst>
          </p:cNvPr>
          <p:cNvGrpSpPr/>
          <p:nvPr/>
        </p:nvGrpSpPr>
        <p:grpSpPr>
          <a:xfrm rot="2381930">
            <a:off x="1682082" y="2707993"/>
            <a:ext cx="324000" cy="324000"/>
            <a:chOff x="1783843" y="6857877"/>
            <a:chExt cx="1417439" cy="1417439"/>
          </a:xfrm>
        </p:grpSpPr>
        <p:sp>
          <p:nvSpPr>
            <p:cNvPr id="372" name="자유형 371">
              <a:extLst>
                <a:ext uri="{FF2B5EF4-FFF2-40B4-BE49-F238E27FC236}">
                  <a16:creationId xmlns:a16="http://schemas.microsoft.com/office/drawing/2014/main" id="{622495A3-4154-FF14-F403-7B33622DA994}"/>
                </a:ext>
              </a:extLst>
            </p:cNvPr>
            <p:cNvSpPr/>
            <p:nvPr/>
          </p:nvSpPr>
          <p:spPr>
            <a:xfrm>
              <a:off x="1783843" y="6857877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373" name="자유형 372">
              <a:extLst>
                <a:ext uri="{FF2B5EF4-FFF2-40B4-BE49-F238E27FC236}">
                  <a16:creationId xmlns:a16="http://schemas.microsoft.com/office/drawing/2014/main" id="{E39F59ED-CD36-D1D0-2C48-3407C9764096}"/>
                </a:ext>
              </a:extLst>
            </p:cNvPr>
            <p:cNvSpPr/>
            <p:nvPr/>
          </p:nvSpPr>
          <p:spPr>
            <a:xfrm>
              <a:off x="2138202" y="7212237"/>
              <a:ext cx="708719" cy="708719"/>
            </a:xfrm>
            <a:custGeom>
              <a:avLst/>
              <a:gdLst>
                <a:gd name="connsiteX0" fmla="*/ 708720 w 708719"/>
                <a:gd name="connsiteY0" fmla="*/ 354360 h 708719"/>
                <a:gd name="connsiteX1" fmla="*/ 354360 w 708719"/>
                <a:gd name="connsiteY1" fmla="*/ 708720 h 708719"/>
                <a:gd name="connsiteX2" fmla="*/ 0 w 708719"/>
                <a:gd name="connsiteY2" fmla="*/ 354360 h 708719"/>
                <a:gd name="connsiteX3" fmla="*/ 354360 w 708719"/>
                <a:gd name="connsiteY3" fmla="*/ 0 h 708719"/>
                <a:gd name="connsiteX4" fmla="*/ 708720 w 708719"/>
                <a:gd name="connsiteY4" fmla="*/ 354360 h 70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19" h="708719">
                  <a:moveTo>
                    <a:pt x="708720" y="354360"/>
                  </a:moveTo>
                  <a:cubicBezTo>
                    <a:pt x="708720" y="550067"/>
                    <a:pt x="550067" y="708720"/>
                    <a:pt x="354360" y="708720"/>
                  </a:cubicBezTo>
                  <a:cubicBezTo>
                    <a:pt x="158652" y="708720"/>
                    <a:pt x="0" y="550068"/>
                    <a:pt x="0" y="354360"/>
                  </a:cubicBezTo>
                  <a:cubicBezTo>
                    <a:pt x="0" y="158653"/>
                    <a:pt x="158652" y="0"/>
                    <a:pt x="354360" y="0"/>
                  </a:cubicBezTo>
                  <a:cubicBezTo>
                    <a:pt x="550067" y="0"/>
                    <a:pt x="708720" y="158653"/>
                    <a:pt x="708720" y="354360"/>
                  </a:cubicBezTo>
                  <a:close/>
                </a:path>
              </a:pathLst>
            </a:custGeom>
            <a:solidFill>
              <a:srgbClr val="505050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374" name="그래픽 13" descr="다양한 쿠키">
              <a:extLst>
                <a:ext uri="{FF2B5EF4-FFF2-40B4-BE49-F238E27FC236}">
                  <a16:creationId xmlns:a16="http://schemas.microsoft.com/office/drawing/2014/main" id="{69569975-F3CB-397E-DB67-6C5F0D50660C}"/>
                </a:ext>
              </a:extLst>
            </p:cNvPr>
            <p:cNvGrpSpPr/>
            <p:nvPr/>
          </p:nvGrpSpPr>
          <p:grpSpPr>
            <a:xfrm>
              <a:off x="2257370" y="7338232"/>
              <a:ext cx="526554" cy="472479"/>
              <a:chOff x="2257370" y="7338232"/>
              <a:chExt cx="526554" cy="472479"/>
            </a:xfrm>
          </p:grpSpPr>
          <p:sp>
            <p:nvSpPr>
              <p:cNvPr id="376" name="자유형 375">
                <a:extLst>
                  <a:ext uri="{FF2B5EF4-FFF2-40B4-BE49-F238E27FC236}">
                    <a16:creationId xmlns:a16="http://schemas.microsoft.com/office/drawing/2014/main" id="{B3B9EFD1-8755-9BA1-B255-44FC1CB0ED69}"/>
                  </a:ext>
                </a:extLst>
              </p:cNvPr>
              <p:cNvSpPr/>
              <p:nvPr/>
            </p:nvSpPr>
            <p:spPr>
              <a:xfrm>
                <a:off x="2257370" y="747936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7" name="자유형 376">
                <a:extLst>
                  <a:ext uri="{FF2B5EF4-FFF2-40B4-BE49-F238E27FC236}">
                    <a16:creationId xmlns:a16="http://schemas.microsoft.com/office/drawing/2014/main" id="{B48EAA41-9829-819B-CD1D-549C1D563484}"/>
                  </a:ext>
                </a:extLst>
              </p:cNvPr>
              <p:cNvSpPr/>
              <p:nvPr/>
            </p:nvSpPr>
            <p:spPr>
              <a:xfrm>
                <a:off x="2473498" y="74056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8" name="자유형 377">
                <a:extLst>
                  <a:ext uri="{FF2B5EF4-FFF2-40B4-BE49-F238E27FC236}">
                    <a16:creationId xmlns:a16="http://schemas.microsoft.com/office/drawing/2014/main" id="{BDEA3F3A-1FB3-55CB-48A8-A633212DFB89}"/>
                  </a:ext>
                </a:extLst>
              </p:cNvPr>
              <p:cNvSpPr/>
              <p:nvPr/>
            </p:nvSpPr>
            <p:spPr>
              <a:xfrm>
                <a:off x="2608871" y="752067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79" name="자유형 378">
                <a:extLst>
                  <a:ext uri="{FF2B5EF4-FFF2-40B4-BE49-F238E27FC236}">
                    <a16:creationId xmlns:a16="http://schemas.microsoft.com/office/drawing/2014/main" id="{57B65ED6-C05B-3136-C432-514D23545106}"/>
                  </a:ext>
                </a:extLst>
              </p:cNvPr>
              <p:cNvSpPr/>
              <p:nvPr/>
            </p:nvSpPr>
            <p:spPr>
              <a:xfrm>
                <a:off x="2678074" y="75923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0" name="자유형 379">
                <a:extLst>
                  <a:ext uri="{FF2B5EF4-FFF2-40B4-BE49-F238E27FC236}">
                    <a16:creationId xmlns:a16="http://schemas.microsoft.com/office/drawing/2014/main" id="{F196B051-C62E-71ED-E81C-365363E13EEC}"/>
                  </a:ext>
                </a:extLst>
              </p:cNvPr>
              <p:cNvSpPr/>
              <p:nvPr/>
            </p:nvSpPr>
            <p:spPr>
              <a:xfrm>
                <a:off x="2619171" y="77392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1" name="자유형 380">
                <a:extLst>
                  <a:ext uri="{FF2B5EF4-FFF2-40B4-BE49-F238E27FC236}">
                    <a16:creationId xmlns:a16="http://schemas.microsoft.com/office/drawing/2014/main" id="{34C4C3A4-4F6B-8CE4-2A4B-704FB401A83A}"/>
                  </a:ext>
                </a:extLst>
              </p:cNvPr>
              <p:cNvSpPr/>
              <p:nvPr/>
            </p:nvSpPr>
            <p:spPr>
              <a:xfrm>
                <a:off x="2346598" y="7614750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2" name="자유형 381">
                <a:extLst>
                  <a:ext uri="{FF2B5EF4-FFF2-40B4-BE49-F238E27FC236}">
                    <a16:creationId xmlns:a16="http://schemas.microsoft.com/office/drawing/2014/main" id="{2143EE77-03D6-E9E6-6C43-C9CDD04EA0B0}"/>
                  </a:ext>
                </a:extLst>
              </p:cNvPr>
              <p:cNvSpPr/>
              <p:nvPr/>
            </p:nvSpPr>
            <p:spPr>
              <a:xfrm>
                <a:off x="2300476" y="7430798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3" name="자유형 382">
                <a:extLst>
                  <a:ext uri="{FF2B5EF4-FFF2-40B4-BE49-F238E27FC236}">
                    <a16:creationId xmlns:a16="http://schemas.microsoft.com/office/drawing/2014/main" id="{032C45CA-567C-42B2-3697-DB311A27EDF6}"/>
                  </a:ext>
                </a:extLst>
              </p:cNvPr>
              <p:cNvSpPr/>
              <p:nvPr/>
            </p:nvSpPr>
            <p:spPr>
              <a:xfrm>
                <a:off x="2587058" y="733823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4" name="자유형 383">
                <a:extLst>
                  <a:ext uri="{FF2B5EF4-FFF2-40B4-BE49-F238E27FC236}">
                    <a16:creationId xmlns:a16="http://schemas.microsoft.com/office/drawing/2014/main" id="{82D9BAE1-6514-A0B8-0F1C-2FE331F83DD5}"/>
                  </a:ext>
                </a:extLst>
              </p:cNvPr>
              <p:cNvSpPr/>
              <p:nvPr/>
            </p:nvSpPr>
            <p:spPr>
              <a:xfrm>
                <a:off x="2752426" y="74957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5" name="자유형 384">
                <a:extLst>
                  <a:ext uri="{FF2B5EF4-FFF2-40B4-BE49-F238E27FC236}">
                    <a16:creationId xmlns:a16="http://schemas.microsoft.com/office/drawing/2014/main" id="{9132F229-6587-3D23-F7E1-74280E0A9937}"/>
                  </a:ext>
                </a:extLst>
              </p:cNvPr>
              <p:cNvSpPr/>
              <p:nvPr/>
            </p:nvSpPr>
            <p:spPr>
              <a:xfrm>
                <a:off x="2713053" y="7668967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6" name="자유형 385">
                <a:extLst>
                  <a:ext uri="{FF2B5EF4-FFF2-40B4-BE49-F238E27FC236}">
                    <a16:creationId xmlns:a16="http://schemas.microsoft.com/office/drawing/2014/main" id="{F3A852B6-506F-7972-6A69-6B42999F3DC7}"/>
                  </a:ext>
                </a:extLst>
              </p:cNvPr>
              <p:cNvSpPr/>
              <p:nvPr/>
            </p:nvSpPr>
            <p:spPr>
              <a:xfrm>
                <a:off x="2681554" y="776346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7" name="자유형 386">
                <a:extLst>
                  <a:ext uri="{FF2B5EF4-FFF2-40B4-BE49-F238E27FC236}">
                    <a16:creationId xmlns:a16="http://schemas.microsoft.com/office/drawing/2014/main" id="{ED1109E7-F92A-441C-DEF6-567E75649FDD}"/>
                  </a:ext>
                </a:extLst>
              </p:cNvPr>
              <p:cNvSpPr/>
              <p:nvPr/>
            </p:nvSpPr>
            <p:spPr>
              <a:xfrm>
                <a:off x="2524061" y="777921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8" name="자유형 387">
                <a:extLst>
                  <a:ext uri="{FF2B5EF4-FFF2-40B4-BE49-F238E27FC236}">
                    <a16:creationId xmlns:a16="http://schemas.microsoft.com/office/drawing/2014/main" id="{7CA50489-6E48-C8EC-8E20-B5D9102EA22B}"/>
                  </a:ext>
                </a:extLst>
              </p:cNvPr>
              <p:cNvSpPr/>
              <p:nvPr/>
            </p:nvSpPr>
            <p:spPr>
              <a:xfrm>
                <a:off x="2508312" y="747997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89" name="자유형 388">
                <a:extLst>
                  <a:ext uri="{FF2B5EF4-FFF2-40B4-BE49-F238E27FC236}">
                    <a16:creationId xmlns:a16="http://schemas.microsoft.com/office/drawing/2014/main" id="{BF438BBD-B7DC-8D89-3B54-55326DA3A12D}"/>
                  </a:ext>
                </a:extLst>
              </p:cNvPr>
              <p:cNvSpPr/>
              <p:nvPr/>
            </p:nvSpPr>
            <p:spPr>
              <a:xfrm>
                <a:off x="2650055" y="735398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0" name="자유형 389">
                <a:extLst>
                  <a:ext uri="{FF2B5EF4-FFF2-40B4-BE49-F238E27FC236}">
                    <a16:creationId xmlns:a16="http://schemas.microsoft.com/office/drawing/2014/main" id="{5AFA5CAB-6567-14C9-70E0-0C4E012E091B}"/>
                  </a:ext>
                </a:extLst>
              </p:cNvPr>
              <p:cNvSpPr/>
              <p:nvPr/>
            </p:nvSpPr>
            <p:spPr>
              <a:xfrm>
                <a:off x="2516186" y="767684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1" name="자유형 390">
                <a:extLst>
                  <a:ext uri="{FF2B5EF4-FFF2-40B4-BE49-F238E27FC236}">
                    <a16:creationId xmlns:a16="http://schemas.microsoft.com/office/drawing/2014/main" id="{0AD64B32-8AF9-AB7D-4DB3-F427DB36E994}"/>
                  </a:ext>
                </a:extLst>
              </p:cNvPr>
              <p:cNvSpPr/>
              <p:nvPr/>
            </p:nvSpPr>
            <p:spPr>
              <a:xfrm>
                <a:off x="2626431" y="758234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2" name="자유형 391">
                <a:extLst>
                  <a:ext uri="{FF2B5EF4-FFF2-40B4-BE49-F238E27FC236}">
                    <a16:creationId xmlns:a16="http://schemas.microsoft.com/office/drawing/2014/main" id="{5115C28B-19C8-DE1D-DB42-C38E557EAC7D}"/>
                  </a:ext>
                </a:extLst>
              </p:cNvPr>
              <p:cNvSpPr/>
              <p:nvPr/>
            </p:nvSpPr>
            <p:spPr>
              <a:xfrm>
                <a:off x="2594933" y="766109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3" name="자유형 392">
                <a:extLst>
                  <a:ext uri="{FF2B5EF4-FFF2-40B4-BE49-F238E27FC236}">
                    <a16:creationId xmlns:a16="http://schemas.microsoft.com/office/drawing/2014/main" id="{C2DCE73C-7DB4-BB1B-E8F1-F29617077C4B}"/>
                  </a:ext>
                </a:extLst>
              </p:cNvPr>
              <p:cNvSpPr/>
              <p:nvPr/>
            </p:nvSpPr>
            <p:spPr>
              <a:xfrm>
                <a:off x="2657930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4" name="자유형 393">
                <a:extLst>
                  <a:ext uri="{FF2B5EF4-FFF2-40B4-BE49-F238E27FC236}">
                    <a16:creationId xmlns:a16="http://schemas.microsoft.com/office/drawing/2014/main" id="{01D8B2D7-2645-29B1-CE64-904D1AF834AE}"/>
                  </a:ext>
                </a:extLst>
              </p:cNvPr>
              <p:cNvSpPr/>
              <p:nvPr/>
            </p:nvSpPr>
            <p:spPr>
              <a:xfrm>
                <a:off x="2571309" y="7590221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5" name="자유형 394">
                <a:extLst>
                  <a:ext uri="{FF2B5EF4-FFF2-40B4-BE49-F238E27FC236}">
                    <a16:creationId xmlns:a16="http://schemas.microsoft.com/office/drawing/2014/main" id="{9E76AF6B-6EB5-6E62-E369-03E936ABFCB0}"/>
                  </a:ext>
                </a:extLst>
              </p:cNvPr>
              <p:cNvSpPr/>
              <p:nvPr/>
            </p:nvSpPr>
            <p:spPr>
              <a:xfrm>
                <a:off x="2665805" y="7542973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6" name="자유형 395">
                <a:extLst>
                  <a:ext uri="{FF2B5EF4-FFF2-40B4-BE49-F238E27FC236}">
                    <a16:creationId xmlns:a16="http://schemas.microsoft.com/office/drawing/2014/main" id="{4A1BA2BE-83FA-32E1-E9A5-2ADFF917F288}"/>
                  </a:ext>
                </a:extLst>
              </p:cNvPr>
              <p:cNvSpPr/>
              <p:nvPr/>
            </p:nvSpPr>
            <p:spPr>
              <a:xfrm>
                <a:off x="2524061" y="7739839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7" name="자유형 396">
                <a:extLst>
                  <a:ext uri="{FF2B5EF4-FFF2-40B4-BE49-F238E27FC236}">
                    <a16:creationId xmlns:a16="http://schemas.microsoft.com/office/drawing/2014/main" id="{D3949C28-B304-6A32-109E-486AE3100F19}"/>
                  </a:ext>
                </a:extLst>
              </p:cNvPr>
              <p:cNvSpPr/>
              <p:nvPr/>
            </p:nvSpPr>
            <p:spPr>
              <a:xfrm>
                <a:off x="2563434" y="7684717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8" name="자유형 397">
                <a:extLst>
                  <a:ext uri="{FF2B5EF4-FFF2-40B4-BE49-F238E27FC236}">
                    <a16:creationId xmlns:a16="http://schemas.microsoft.com/office/drawing/2014/main" id="{581CFD9E-F8BB-3901-BC1E-45208C788DD2}"/>
                  </a:ext>
                </a:extLst>
              </p:cNvPr>
              <p:cNvSpPr/>
              <p:nvPr/>
            </p:nvSpPr>
            <p:spPr>
              <a:xfrm>
                <a:off x="2563434" y="7731965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399" name="자유형 398">
                <a:extLst>
                  <a:ext uri="{FF2B5EF4-FFF2-40B4-BE49-F238E27FC236}">
                    <a16:creationId xmlns:a16="http://schemas.microsoft.com/office/drawing/2014/main" id="{58CDA20E-29D3-F7A7-2742-788096BF5BEE}"/>
                  </a:ext>
                </a:extLst>
              </p:cNvPr>
              <p:cNvSpPr/>
              <p:nvPr/>
            </p:nvSpPr>
            <p:spPr>
              <a:xfrm>
                <a:off x="2594933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375" name="자유형 374">
              <a:extLst>
                <a:ext uri="{FF2B5EF4-FFF2-40B4-BE49-F238E27FC236}">
                  <a16:creationId xmlns:a16="http://schemas.microsoft.com/office/drawing/2014/main" id="{78A2BF62-7DF0-4346-127F-5DC599BF057D}"/>
                </a:ext>
              </a:extLst>
            </p:cNvPr>
            <p:cNvSpPr/>
            <p:nvPr/>
          </p:nvSpPr>
          <p:spPr>
            <a:xfrm>
              <a:off x="2476813" y="7535098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0"/>
                    <a:pt x="0" y="653597"/>
                  </a:cubicBezTo>
                  <a:cubicBezTo>
                    <a:pt x="0" y="644904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  <p:grpSp>
        <p:nvGrpSpPr>
          <p:cNvPr id="400" name="그래픽 13" descr="다양한 쿠키">
            <a:extLst>
              <a:ext uri="{FF2B5EF4-FFF2-40B4-BE49-F238E27FC236}">
                <a16:creationId xmlns:a16="http://schemas.microsoft.com/office/drawing/2014/main" id="{EA6552EA-2765-1A09-5D21-EA306D7CE071}"/>
              </a:ext>
            </a:extLst>
          </p:cNvPr>
          <p:cNvGrpSpPr/>
          <p:nvPr/>
        </p:nvGrpSpPr>
        <p:grpSpPr>
          <a:xfrm rot="2381930">
            <a:off x="4679283" y="2707993"/>
            <a:ext cx="324000" cy="324000"/>
            <a:chOff x="1783843" y="6857877"/>
            <a:chExt cx="1417439" cy="1417439"/>
          </a:xfrm>
        </p:grpSpPr>
        <p:sp>
          <p:nvSpPr>
            <p:cNvPr id="401" name="자유형 400">
              <a:extLst>
                <a:ext uri="{FF2B5EF4-FFF2-40B4-BE49-F238E27FC236}">
                  <a16:creationId xmlns:a16="http://schemas.microsoft.com/office/drawing/2014/main" id="{0BF283E1-E77C-6190-B3DB-24784C617741}"/>
                </a:ext>
              </a:extLst>
            </p:cNvPr>
            <p:cNvSpPr/>
            <p:nvPr/>
          </p:nvSpPr>
          <p:spPr>
            <a:xfrm>
              <a:off x="1783843" y="6857877"/>
              <a:ext cx="1417439" cy="1417439"/>
            </a:xfrm>
            <a:custGeom>
              <a:avLst/>
              <a:gdLst>
                <a:gd name="connsiteX0" fmla="*/ 1417439 w 1417439"/>
                <a:gd name="connsiteY0" fmla="*/ 708720 h 1417439"/>
                <a:gd name="connsiteX1" fmla="*/ 708720 w 1417439"/>
                <a:gd name="connsiteY1" fmla="*/ 1417439 h 1417439"/>
                <a:gd name="connsiteX2" fmla="*/ 0 w 1417439"/>
                <a:gd name="connsiteY2" fmla="*/ 708720 h 1417439"/>
                <a:gd name="connsiteX3" fmla="*/ 708720 w 1417439"/>
                <a:gd name="connsiteY3" fmla="*/ 0 h 1417439"/>
                <a:gd name="connsiteX4" fmla="*/ 1417439 w 1417439"/>
                <a:gd name="connsiteY4" fmla="*/ 708720 h 141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439" h="1417439">
                  <a:moveTo>
                    <a:pt x="1417439" y="708720"/>
                  </a:moveTo>
                  <a:cubicBezTo>
                    <a:pt x="1417439" y="1100135"/>
                    <a:pt x="1100135" y="1417439"/>
                    <a:pt x="708720" y="1417439"/>
                  </a:cubicBezTo>
                  <a:cubicBezTo>
                    <a:pt x="317305" y="1417439"/>
                    <a:pt x="0" y="1100135"/>
                    <a:pt x="0" y="708720"/>
                  </a:cubicBezTo>
                  <a:cubicBezTo>
                    <a:pt x="0" y="317305"/>
                    <a:pt x="317305" y="0"/>
                    <a:pt x="708720" y="0"/>
                  </a:cubicBezTo>
                  <a:cubicBezTo>
                    <a:pt x="1100135" y="0"/>
                    <a:pt x="1417439" y="317305"/>
                    <a:pt x="1417439" y="708720"/>
                  </a:cubicBezTo>
                  <a:close/>
                </a:path>
              </a:pathLst>
            </a:custGeom>
            <a:solidFill>
              <a:schemeClr val="accent4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02" name="자유형 401">
              <a:extLst>
                <a:ext uri="{FF2B5EF4-FFF2-40B4-BE49-F238E27FC236}">
                  <a16:creationId xmlns:a16="http://schemas.microsoft.com/office/drawing/2014/main" id="{F6DBD87E-7155-C041-A333-F36CEFD4E8ED}"/>
                </a:ext>
              </a:extLst>
            </p:cNvPr>
            <p:cNvSpPr/>
            <p:nvPr/>
          </p:nvSpPr>
          <p:spPr>
            <a:xfrm>
              <a:off x="2138202" y="7212237"/>
              <a:ext cx="708719" cy="708719"/>
            </a:xfrm>
            <a:custGeom>
              <a:avLst/>
              <a:gdLst>
                <a:gd name="connsiteX0" fmla="*/ 708720 w 708719"/>
                <a:gd name="connsiteY0" fmla="*/ 354360 h 708719"/>
                <a:gd name="connsiteX1" fmla="*/ 354360 w 708719"/>
                <a:gd name="connsiteY1" fmla="*/ 708720 h 708719"/>
                <a:gd name="connsiteX2" fmla="*/ 0 w 708719"/>
                <a:gd name="connsiteY2" fmla="*/ 354360 h 708719"/>
                <a:gd name="connsiteX3" fmla="*/ 354360 w 708719"/>
                <a:gd name="connsiteY3" fmla="*/ 0 h 708719"/>
                <a:gd name="connsiteX4" fmla="*/ 708720 w 708719"/>
                <a:gd name="connsiteY4" fmla="*/ 354360 h 708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8719" h="708719">
                  <a:moveTo>
                    <a:pt x="708720" y="354360"/>
                  </a:moveTo>
                  <a:cubicBezTo>
                    <a:pt x="708720" y="550067"/>
                    <a:pt x="550067" y="708720"/>
                    <a:pt x="354360" y="708720"/>
                  </a:cubicBezTo>
                  <a:cubicBezTo>
                    <a:pt x="158652" y="708720"/>
                    <a:pt x="0" y="550068"/>
                    <a:pt x="0" y="354360"/>
                  </a:cubicBezTo>
                  <a:cubicBezTo>
                    <a:pt x="0" y="158653"/>
                    <a:pt x="158652" y="0"/>
                    <a:pt x="354360" y="0"/>
                  </a:cubicBezTo>
                  <a:cubicBezTo>
                    <a:pt x="550067" y="0"/>
                    <a:pt x="708720" y="158653"/>
                    <a:pt x="708720" y="354360"/>
                  </a:cubicBezTo>
                  <a:close/>
                </a:path>
              </a:pathLst>
            </a:custGeom>
            <a:solidFill>
              <a:srgbClr val="505050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403" name="그래픽 13" descr="다양한 쿠키">
              <a:extLst>
                <a:ext uri="{FF2B5EF4-FFF2-40B4-BE49-F238E27FC236}">
                  <a16:creationId xmlns:a16="http://schemas.microsoft.com/office/drawing/2014/main" id="{2C94A2E7-82EB-E106-93D5-70C2FADFA7C7}"/>
                </a:ext>
              </a:extLst>
            </p:cNvPr>
            <p:cNvGrpSpPr/>
            <p:nvPr/>
          </p:nvGrpSpPr>
          <p:grpSpPr>
            <a:xfrm>
              <a:off x="2257370" y="7338232"/>
              <a:ext cx="526554" cy="472479"/>
              <a:chOff x="2257370" y="7338232"/>
              <a:chExt cx="526554" cy="472479"/>
            </a:xfrm>
          </p:grpSpPr>
          <p:sp>
            <p:nvSpPr>
              <p:cNvPr id="405" name="자유형 404">
                <a:extLst>
                  <a:ext uri="{FF2B5EF4-FFF2-40B4-BE49-F238E27FC236}">
                    <a16:creationId xmlns:a16="http://schemas.microsoft.com/office/drawing/2014/main" id="{6996F1D8-F181-C497-4211-5196CD6152B5}"/>
                  </a:ext>
                </a:extLst>
              </p:cNvPr>
              <p:cNvSpPr/>
              <p:nvPr/>
            </p:nvSpPr>
            <p:spPr>
              <a:xfrm>
                <a:off x="2257370" y="747936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6" name="자유형 405">
                <a:extLst>
                  <a:ext uri="{FF2B5EF4-FFF2-40B4-BE49-F238E27FC236}">
                    <a16:creationId xmlns:a16="http://schemas.microsoft.com/office/drawing/2014/main" id="{56F72327-204C-44FF-A10E-7E73C4C0DB74}"/>
                  </a:ext>
                </a:extLst>
              </p:cNvPr>
              <p:cNvSpPr/>
              <p:nvPr/>
            </p:nvSpPr>
            <p:spPr>
              <a:xfrm>
                <a:off x="2473498" y="74056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7" name="자유형 406">
                <a:extLst>
                  <a:ext uri="{FF2B5EF4-FFF2-40B4-BE49-F238E27FC236}">
                    <a16:creationId xmlns:a16="http://schemas.microsoft.com/office/drawing/2014/main" id="{C27F0B39-4D62-A102-1956-5F18DFF22CA0}"/>
                  </a:ext>
                </a:extLst>
              </p:cNvPr>
              <p:cNvSpPr/>
              <p:nvPr/>
            </p:nvSpPr>
            <p:spPr>
              <a:xfrm>
                <a:off x="2608871" y="752067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8" name="자유형 407">
                <a:extLst>
                  <a:ext uri="{FF2B5EF4-FFF2-40B4-BE49-F238E27FC236}">
                    <a16:creationId xmlns:a16="http://schemas.microsoft.com/office/drawing/2014/main" id="{05D9722E-344C-1653-FD64-B0D7F362B4AA}"/>
                  </a:ext>
                </a:extLst>
              </p:cNvPr>
              <p:cNvSpPr/>
              <p:nvPr/>
            </p:nvSpPr>
            <p:spPr>
              <a:xfrm>
                <a:off x="2678074" y="759231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09" name="자유형 408">
                <a:extLst>
                  <a:ext uri="{FF2B5EF4-FFF2-40B4-BE49-F238E27FC236}">
                    <a16:creationId xmlns:a16="http://schemas.microsoft.com/office/drawing/2014/main" id="{91A52D32-D3AF-3E77-CBDC-A04298C381B4}"/>
                  </a:ext>
                </a:extLst>
              </p:cNvPr>
              <p:cNvSpPr/>
              <p:nvPr/>
            </p:nvSpPr>
            <p:spPr>
              <a:xfrm>
                <a:off x="2619171" y="77392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0" name="자유형 409">
                <a:extLst>
                  <a:ext uri="{FF2B5EF4-FFF2-40B4-BE49-F238E27FC236}">
                    <a16:creationId xmlns:a16="http://schemas.microsoft.com/office/drawing/2014/main" id="{E84369F4-C36E-4DA8-E7BD-6FF0A317C58D}"/>
                  </a:ext>
                </a:extLst>
              </p:cNvPr>
              <p:cNvSpPr/>
              <p:nvPr/>
            </p:nvSpPr>
            <p:spPr>
              <a:xfrm>
                <a:off x="2346598" y="7614750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7"/>
                      <a:pt x="24447" y="31499"/>
                      <a:pt x="15749" y="31499"/>
                    </a:cubicBezTo>
                    <a:cubicBezTo>
                      <a:pt x="7051" y="31499"/>
                      <a:pt x="0" y="24447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1" name="자유형 410">
                <a:extLst>
                  <a:ext uri="{FF2B5EF4-FFF2-40B4-BE49-F238E27FC236}">
                    <a16:creationId xmlns:a16="http://schemas.microsoft.com/office/drawing/2014/main" id="{6681E571-429A-9850-CF19-E9A7C42BF126}"/>
                  </a:ext>
                </a:extLst>
              </p:cNvPr>
              <p:cNvSpPr/>
              <p:nvPr/>
            </p:nvSpPr>
            <p:spPr>
              <a:xfrm>
                <a:off x="2300476" y="7430798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2" name="자유형 411">
                <a:extLst>
                  <a:ext uri="{FF2B5EF4-FFF2-40B4-BE49-F238E27FC236}">
                    <a16:creationId xmlns:a16="http://schemas.microsoft.com/office/drawing/2014/main" id="{CEADDBBD-909B-D4F7-59AC-90C899CD6F7D}"/>
                  </a:ext>
                </a:extLst>
              </p:cNvPr>
              <p:cNvSpPr/>
              <p:nvPr/>
            </p:nvSpPr>
            <p:spPr>
              <a:xfrm>
                <a:off x="2587058" y="733823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3" name="자유형 412">
                <a:extLst>
                  <a:ext uri="{FF2B5EF4-FFF2-40B4-BE49-F238E27FC236}">
                    <a16:creationId xmlns:a16="http://schemas.microsoft.com/office/drawing/2014/main" id="{1AC104E1-DD5E-2FB9-AAE6-C9145ACDC157}"/>
                  </a:ext>
                </a:extLst>
              </p:cNvPr>
              <p:cNvSpPr/>
              <p:nvPr/>
            </p:nvSpPr>
            <p:spPr>
              <a:xfrm>
                <a:off x="2752426" y="7495725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4" name="자유형 413">
                <a:extLst>
                  <a:ext uri="{FF2B5EF4-FFF2-40B4-BE49-F238E27FC236}">
                    <a16:creationId xmlns:a16="http://schemas.microsoft.com/office/drawing/2014/main" id="{55E3BAD6-C1AE-C74F-4CB8-9F7E9E077433}"/>
                  </a:ext>
                </a:extLst>
              </p:cNvPr>
              <p:cNvSpPr/>
              <p:nvPr/>
            </p:nvSpPr>
            <p:spPr>
              <a:xfrm>
                <a:off x="2713053" y="7668967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5" name="자유형 414">
                <a:extLst>
                  <a:ext uri="{FF2B5EF4-FFF2-40B4-BE49-F238E27FC236}">
                    <a16:creationId xmlns:a16="http://schemas.microsoft.com/office/drawing/2014/main" id="{FF95B3A2-1A5F-FF0E-7D93-6FB5E349FDF9}"/>
                  </a:ext>
                </a:extLst>
              </p:cNvPr>
              <p:cNvSpPr/>
              <p:nvPr/>
            </p:nvSpPr>
            <p:spPr>
              <a:xfrm>
                <a:off x="2681554" y="776346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6" name="자유형 415">
                <a:extLst>
                  <a:ext uri="{FF2B5EF4-FFF2-40B4-BE49-F238E27FC236}">
                    <a16:creationId xmlns:a16="http://schemas.microsoft.com/office/drawing/2014/main" id="{04E7E61C-CD79-291E-0CA8-D6EB6298284E}"/>
                  </a:ext>
                </a:extLst>
              </p:cNvPr>
              <p:cNvSpPr/>
              <p:nvPr/>
            </p:nvSpPr>
            <p:spPr>
              <a:xfrm>
                <a:off x="2524061" y="777921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7" name="자유형 416">
                <a:extLst>
                  <a:ext uri="{FF2B5EF4-FFF2-40B4-BE49-F238E27FC236}">
                    <a16:creationId xmlns:a16="http://schemas.microsoft.com/office/drawing/2014/main" id="{F0C96DD4-EC3F-7262-213A-F2970A725F8C}"/>
                  </a:ext>
                </a:extLst>
              </p:cNvPr>
              <p:cNvSpPr/>
              <p:nvPr/>
            </p:nvSpPr>
            <p:spPr>
              <a:xfrm>
                <a:off x="2508312" y="747997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8" name="자유형 417">
                <a:extLst>
                  <a:ext uri="{FF2B5EF4-FFF2-40B4-BE49-F238E27FC236}">
                    <a16:creationId xmlns:a16="http://schemas.microsoft.com/office/drawing/2014/main" id="{DF5CD338-9C7E-2B58-3D48-6A0629BB549E}"/>
                  </a:ext>
                </a:extLst>
              </p:cNvPr>
              <p:cNvSpPr/>
              <p:nvPr/>
            </p:nvSpPr>
            <p:spPr>
              <a:xfrm>
                <a:off x="2650055" y="7353981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D2D2D2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19" name="자유형 418">
                <a:extLst>
                  <a:ext uri="{FF2B5EF4-FFF2-40B4-BE49-F238E27FC236}">
                    <a16:creationId xmlns:a16="http://schemas.microsoft.com/office/drawing/2014/main" id="{163C0A04-EDEF-4C56-D052-EE251951E3A7}"/>
                  </a:ext>
                </a:extLst>
              </p:cNvPr>
              <p:cNvSpPr/>
              <p:nvPr/>
            </p:nvSpPr>
            <p:spPr>
              <a:xfrm>
                <a:off x="2516186" y="7676842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0" name="자유형 419">
                <a:extLst>
                  <a:ext uri="{FF2B5EF4-FFF2-40B4-BE49-F238E27FC236}">
                    <a16:creationId xmlns:a16="http://schemas.microsoft.com/office/drawing/2014/main" id="{CAB73D27-38FE-5A13-A2C8-6915A132A1C4}"/>
                  </a:ext>
                </a:extLst>
              </p:cNvPr>
              <p:cNvSpPr/>
              <p:nvPr/>
            </p:nvSpPr>
            <p:spPr>
              <a:xfrm>
                <a:off x="2626431" y="7582346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8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8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1" name="자유형 420">
                <a:extLst>
                  <a:ext uri="{FF2B5EF4-FFF2-40B4-BE49-F238E27FC236}">
                    <a16:creationId xmlns:a16="http://schemas.microsoft.com/office/drawing/2014/main" id="{87993692-162E-76E3-422B-27AEB5D6C93C}"/>
                  </a:ext>
                </a:extLst>
              </p:cNvPr>
              <p:cNvSpPr/>
              <p:nvPr/>
            </p:nvSpPr>
            <p:spPr>
              <a:xfrm>
                <a:off x="2594933" y="7661093"/>
                <a:ext cx="31498" cy="31498"/>
              </a:xfrm>
              <a:custGeom>
                <a:avLst/>
                <a:gdLst>
                  <a:gd name="connsiteX0" fmla="*/ 31499 w 31498"/>
                  <a:gd name="connsiteY0" fmla="*/ 15749 h 31498"/>
                  <a:gd name="connsiteX1" fmla="*/ 15749 w 31498"/>
                  <a:gd name="connsiteY1" fmla="*/ 31499 h 31498"/>
                  <a:gd name="connsiteX2" fmla="*/ 0 w 31498"/>
                  <a:gd name="connsiteY2" fmla="*/ 15749 h 31498"/>
                  <a:gd name="connsiteX3" fmla="*/ 15749 w 31498"/>
                  <a:gd name="connsiteY3" fmla="*/ 0 h 31498"/>
                  <a:gd name="connsiteX4" fmla="*/ 31499 w 31498"/>
                  <a:gd name="connsiteY4" fmla="*/ 15749 h 31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8" h="31498">
                    <a:moveTo>
                      <a:pt x="31499" y="15749"/>
                    </a:moveTo>
                    <a:cubicBezTo>
                      <a:pt x="31499" y="24448"/>
                      <a:pt x="24447" y="31499"/>
                      <a:pt x="15749" y="31499"/>
                    </a:cubicBezTo>
                    <a:cubicBezTo>
                      <a:pt x="7051" y="31499"/>
                      <a:pt x="0" y="24448"/>
                      <a:pt x="0" y="15749"/>
                    </a:cubicBezTo>
                    <a:cubicBezTo>
                      <a:pt x="0" y="7051"/>
                      <a:pt x="7051" y="0"/>
                      <a:pt x="15749" y="0"/>
                    </a:cubicBezTo>
                    <a:cubicBezTo>
                      <a:pt x="24447" y="0"/>
                      <a:pt x="31499" y="7051"/>
                      <a:pt x="31499" y="15749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2" name="자유형 421">
                <a:extLst>
                  <a:ext uri="{FF2B5EF4-FFF2-40B4-BE49-F238E27FC236}">
                    <a16:creationId xmlns:a16="http://schemas.microsoft.com/office/drawing/2014/main" id="{98478562-2043-BA9B-EFC2-B9CDFF0C04A2}"/>
                  </a:ext>
                </a:extLst>
              </p:cNvPr>
              <p:cNvSpPr/>
              <p:nvPr/>
            </p:nvSpPr>
            <p:spPr>
              <a:xfrm>
                <a:off x="2657930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3" name="자유형 422">
                <a:extLst>
                  <a:ext uri="{FF2B5EF4-FFF2-40B4-BE49-F238E27FC236}">
                    <a16:creationId xmlns:a16="http://schemas.microsoft.com/office/drawing/2014/main" id="{6747B5E7-5386-A678-3E85-C486BA90C698}"/>
                  </a:ext>
                </a:extLst>
              </p:cNvPr>
              <p:cNvSpPr/>
              <p:nvPr/>
            </p:nvSpPr>
            <p:spPr>
              <a:xfrm>
                <a:off x="2571309" y="7590221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4" name="자유형 423">
                <a:extLst>
                  <a:ext uri="{FF2B5EF4-FFF2-40B4-BE49-F238E27FC236}">
                    <a16:creationId xmlns:a16="http://schemas.microsoft.com/office/drawing/2014/main" id="{018E2EA1-C272-DD7A-DE9B-72D2FFAD56AB}"/>
                  </a:ext>
                </a:extLst>
              </p:cNvPr>
              <p:cNvSpPr/>
              <p:nvPr/>
            </p:nvSpPr>
            <p:spPr>
              <a:xfrm>
                <a:off x="2665805" y="7542973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6" y="15749"/>
                      <a:pt x="0" y="12224"/>
                      <a:pt x="0" y="7875"/>
                    </a:cubicBezTo>
                    <a:cubicBezTo>
                      <a:pt x="0" y="3526"/>
                      <a:pt x="3526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5" name="자유형 424">
                <a:extLst>
                  <a:ext uri="{FF2B5EF4-FFF2-40B4-BE49-F238E27FC236}">
                    <a16:creationId xmlns:a16="http://schemas.microsoft.com/office/drawing/2014/main" id="{6D7AF96B-34FF-398D-A904-35B2421EF2CE}"/>
                  </a:ext>
                </a:extLst>
              </p:cNvPr>
              <p:cNvSpPr/>
              <p:nvPr/>
            </p:nvSpPr>
            <p:spPr>
              <a:xfrm>
                <a:off x="2524061" y="7739839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6" name="자유형 425">
                <a:extLst>
                  <a:ext uri="{FF2B5EF4-FFF2-40B4-BE49-F238E27FC236}">
                    <a16:creationId xmlns:a16="http://schemas.microsoft.com/office/drawing/2014/main" id="{08FB51AE-F4D8-857B-D482-51D7A3CDE0E9}"/>
                  </a:ext>
                </a:extLst>
              </p:cNvPr>
              <p:cNvSpPr/>
              <p:nvPr/>
            </p:nvSpPr>
            <p:spPr>
              <a:xfrm>
                <a:off x="2563434" y="7684717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7" name="자유형 426">
                <a:extLst>
                  <a:ext uri="{FF2B5EF4-FFF2-40B4-BE49-F238E27FC236}">
                    <a16:creationId xmlns:a16="http://schemas.microsoft.com/office/drawing/2014/main" id="{ABC0BCCB-6DB0-03EF-5003-6DCDD452A217}"/>
                  </a:ext>
                </a:extLst>
              </p:cNvPr>
              <p:cNvSpPr/>
              <p:nvPr/>
            </p:nvSpPr>
            <p:spPr>
              <a:xfrm>
                <a:off x="2563434" y="7731965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8" name="자유형 427">
                <a:extLst>
                  <a:ext uri="{FF2B5EF4-FFF2-40B4-BE49-F238E27FC236}">
                    <a16:creationId xmlns:a16="http://schemas.microsoft.com/office/drawing/2014/main" id="{ACE37952-3986-F88B-12C3-43C79C6FB937}"/>
                  </a:ext>
                </a:extLst>
              </p:cNvPr>
              <p:cNvSpPr/>
              <p:nvPr/>
            </p:nvSpPr>
            <p:spPr>
              <a:xfrm>
                <a:off x="2594933" y="7629594"/>
                <a:ext cx="15749" cy="15749"/>
              </a:xfrm>
              <a:custGeom>
                <a:avLst/>
                <a:gdLst>
                  <a:gd name="connsiteX0" fmla="*/ 15749 w 15749"/>
                  <a:gd name="connsiteY0" fmla="*/ 7875 h 15749"/>
                  <a:gd name="connsiteX1" fmla="*/ 7875 w 15749"/>
                  <a:gd name="connsiteY1" fmla="*/ 15749 h 15749"/>
                  <a:gd name="connsiteX2" fmla="*/ 0 w 15749"/>
                  <a:gd name="connsiteY2" fmla="*/ 7875 h 15749"/>
                  <a:gd name="connsiteX3" fmla="*/ 7875 w 15749"/>
                  <a:gd name="connsiteY3" fmla="*/ 0 h 15749"/>
                  <a:gd name="connsiteX4" fmla="*/ 15749 w 15749"/>
                  <a:gd name="connsiteY4" fmla="*/ 7875 h 1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9" h="15749">
                    <a:moveTo>
                      <a:pt x="15749" y="7875"/>
                    </a:moveTo>
                    <a:cubicBezTo>
                      <a:pt x="15749" y="12224"/>
                      <a:pt x="12224" y="15749"/>
                      <a:pt x="7875" y="15749"/>
                    </a:cubicBezTo>
                    <a:cubicBezTo>
                      <a:pt x="3525" y="15749"/>
                      <a:pt x="0" y="12224"/>
                      <a:pt x="0" y="7875"/>
                    </a:cubicBezTo>
                    <a:cubicBezTo>
                      <a:pt x="0" y="3526"/>
                      <a:pt x="3525" y="0"/>
                      <a:pt x="7875" y="0"/>
                    </a:cubicBezTo>
                    <a:cubicBezTo>
                      <a:pt x="12224" y="0"/>
                      <a:pt x="15749" y="3526"/>
                      <a:pt x="15749" y="7875"/>
                    </a:cubicBezTo>
                    <a:close/>
                  </a:path>
                </a:pathLst>
              </a:custGeom>
              <a:solidFill>
                <a:srgbClr val="737373"/>
              </a:solidFill>
              <a:ln w="78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404" name="자유형 403">
              <a:extLst>
                <a:ext uri="{FF2B5EF4-FFF2-40B4-BE49-F238E27FC236}">
                  <a16:creationId xmlns:a16="http://schemas.microsoft.com/office/drawing/2014/main" id="{2CCDEDBD-10D5-9F16-F3EC-59DF3607BEC3}"/>
                </a:ext>
              </a:extLst>
            </p:cNvPr>
            <p:cNvSpPr/>
            <p:nvPr/>
          </p:nvSpPr>
          <p:spPr>
            <a:xfrm>
              <a:off x="2476813" y="7535098"/>
              <a:ext cx="669346" cy="669346"/>
            </a:xfrm>
            <a:custGeom>
              <a:avLst/>
              <a:gdLst>
                <a:gd name="connsiteX0" fmla="*/ 15749 w 669346"/>
                <a:gd name="connsiteY0" fmla="*/ 669346 h 669346"/>
                <a:gd name="connsiteX1" fmla="*/ 0 w 669346"/>
                <a:gd name="connsiteY1" fmla="*/ 653597 h 669346"/>
                <a:gd name="connsiteX2" fmla="*/ 15749 w 669346"/>
                <a:gd name="connsiteY2" fmla="*/ 637848 h 669346"/>
                <a:gd name="connsiteX3" fmla="*/ 637848 w 669346"/>
                <a:gd name="connsiteY3" fmla="*/ 15749 h 669346"/>
                <a:gd name="connsiteX4" fmla="*/ 653597 w 669346"/>
                <a:gd name="connsiteY4" fmla="*/ 0 h 669346"/>
                <a:gd name="connsiteX5" fmla="*/ 669346 w 669346"/>
                <a:gd name="connsiteY5" fmla="*/ 15749 h 669346"/>
                <a:gd name="connsiteX6" fmla="*/ 15749 w 669346"/>
                <a:gd name="connsiteY6" fmla="*/ 669346 h 66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346" h="669346">
                  <a:moveTo>
                    <a:pt x="15749" y="669346"/>
                  </a:moveTo>
                  <a:cubicBezTo>
                    <a:pt x="7056" y="669346"/>
                    <a:pt x="0" y="662290"/>
                    <a:pt x="0" y="653597"/>
                  </a:cubicBezTo>
                  <a:cubicBezTo>
                    <a:pt x="0" y="644904"/>
                    <a:pt x="7056" y="637848"/>
                    <a:pt x="15749" y="637848"/>
                  </a:cubicBezTo>
                  <a:cubicBezTo>
                    <a:pt x="358778" y="637848"/>
                    <a:pt x="637848" y="358778"/>
                    <a:pt x="637848" y="15749"/>
                  </a:cubicBezTo>
                  <a:cubicBezTo>
                    <a:pt x="637848" y="7056"/>
                    <a:pt x="644903" y="0"/>
                    <a:pt x="653597" y="0"/>
                  </a:cubicBezTo>
                  <a:cubicBezTo>
                    <a:pt x="662291" y="0"/>
                    <a:pt x="669346" y="7056"/>
                    <a:pt x="669346" y="15749"/>
                  </a:cubicBezTo>
                  <a:cubicBezTo>
                    <a:pt x="669346" y="376141"/>
                    <a:pt x="376149" y="669346"/>
                    <a:pt x="15749" y="669346"/>
                  </a:cubicBezTo>
                  <a:close/>
                </a:path>
              </a:pathLst>
            </a:custGeom>
            <a:solidFill>
              <a:srgbClr val="FFFFFF"/>
            </a:solidFill>
            <a:ln w="78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9563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6">
            <a:extLst>
              <a:ext uri="{FF2B5EF4-FFF2-40B4-BE49-F238E27FC236}">
                <a16:creationId xmlns:a16="http://schemas.microsoft.com/office/drawing/2014/main" id="{2C27CD6B-4153-7858-7141-08AFEF9CDC22}"/>
              </a:ext>
            </a:extLst>
          </p:cNvPr>
          <p:cNvSpPr txBox="1">
            <a:spLocks/>
          </p:cNvSpPr>
          <p:nvPr/>
        </p:nvSpPr>
        <p:spPr>
          <a:xfrm>
            <a:off x="2887174" y="4116785"/>
            <a:ext cx="3925363" cy="523134"/>
          </a:xfrm>
          <a:prstGeom prst="rect">
            <a:avLst/>
          </a:prstGeom>
        </p:spPr>
        <p:txBody>
          <a:bodyPr vert="horz" lIns="86199" tIns="43100" rIns="86199" bIns="43100" rtlCol="0">
            <a:norm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870" b="1" dirty="0">
              <a:solidFill>
                <a:srgbClr val="3B3B3B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746477-BCAA-D497-537B-EBBEC9899CB9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04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793E7-6A91-1A8F-0D80-B33B2D610275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</a:t>
            </a:r>
            <a:r>
              <a:rPr lang="ko-KR" altLang="en-US" sz="5400" b="1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완료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F8B2F-AFD2-AB3C-DC0A-F1CD5C11D94B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벤치마킹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4861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86920" y="2213688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수제버거집 다운타우너의 후속 브랜드</a:t>
            </a:r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제과점으로 시작했으나, 도넛이 인기를 끌면서 도넛 메뉴 개발 및 콜라보를 진행하였고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</a:p>
          <a:p>
            <a:pPr algn="l"/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미국 빈티지 만화 컨셉트로 변경하며 더욱 유명해졌다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ko-KR" altLang="en-US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캐릭터와 분위기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감성을 판매하다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  <a:p>
            <a:pPr algn="l"/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단순한 판매를 넘어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고객과의 소통을 위해 다양한 콜라보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굿즈 제작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노티드를 대표하는 캐릭터      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스마일리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와 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</a:t>
            </a:r>
            <a:r>
              <a:rPr lang="ko-KR" altLang="en-US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슈가베어</a:t>
            </a:r>
            <a:r>
              <a:rPr lang="en-US" altLang="ko-KR" sz="18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’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를 제작하여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노티드의  인지도가 상승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r>
              <a:rPr lang="en-US" altLang="ko-KR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</a:t>
            </a:r>
            <a:r>
              <a:rPr lang="ko-KR" altLang="en-US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는 한번의 유행으로 성장하는 회사가   아닌 지속적인 성장과 새로운 시도를 통해 견고한     브랜드가 되는 것을 목적으로 하고있다</a:t>
            </a:r>
            <a:r>
              <a:rPr lang="en-US" altLang="ko-KR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ko-KR" altLang="en-US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ko-KR" altLang="en-US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F1DD8-6BC4-2CDA-BEC9-D1310230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5" y="2374292"/>
            <a:ext cx="2888981" cy="2811092"/>
          </a:xfrm>
          <a:prstGeom prst="rect">
            <a:avLst/>
          </a:prstGeom>
        </p:spPr>
      </p:pic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86921" y="1712100"/>
            <a:ext cx="2445507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 WORLD</a:t>
            </a:r>
            <a:endParaRPr lang="ko-KR" altLang="en-US" sz="1800" b="1" dirty="0">
              <a:solidFill>
                <a:srgbClr val="3B3B3B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 소개</a:t>
            </a:r>
          </a:p>
        </p:txBody>
      </p:sp>
    </p:spTree>
    <p:extLst>
      <p:ext uri="{BB962C8B-B14F-4D97-AF65-F5344CB8AC3E}">
        <p14:creationId xmlns:p14="http://schemas.microsoft.com/office/powerpoint/2010/main" val="64888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86920" y="2239088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‘Good Food For Good’</a:t>
            </a:r>
          </a:p>
          <a:p>
            <a:pPr algn="l"/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좋은 음식을 오래 즐길 수 있도록</a:t>
            </a:r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이라는 원칙을   지키며 운영</a:t>
            </a:r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오프라인</a:t>
            </a:r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  <a:p>
            <a:pPr algn="l">
              <a:lnSpc>
                <a:spcPct val="100000"/>
              </a:lnSpc>
            </a:pP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매장 내 테이블을 줄이고 여러 콘텐츠로 채워          스타벅스처럼 언제든 갈수 있는 공간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브랜드로  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  키우기 위해 오프라인 매장에 주력하고 있다</a:t>
            </a:r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  <a:p>
            <a:pPr algn="l"/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“</a:t>
            </a:r>
            <a:r>
              <a:rPr lang="ko-KR" altLang="en-US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희소성</a:t>
            </a:r>
            <a:r>
              <a:rPr lang="en-US" altLang="ko-KR" sz="1600" b="1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”</a:t>
            </a:r>
          </a:p>
          <a:p>
            <a:pPr algn="l"/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일정한 제품의 퀄리티를 유지하기 위하여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lang="ko-KR" altLang="en-US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직영점만을 고수하는 전략으로 운영되고 있다</a:t>
            </a:r>
            <a:r>
              <a:rPr lang="en-US" altLang="ko-KR" sz="1600" dirty="0">
                <a:solidFill>
                  <a:srgbClr val="5A5A5A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</a:p>
          <a:p>
            <a:pPr algn="l"/>
            <a:endParaRPr lang="en-US" altLang="ko-KR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CF1DD8-6BC4-2CDA-BEC9-D131023089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35" y="2374292"/>
            <a:ext cx="2888981" cy="2811092"/>
          </a:xfrm>
          <a:prstGeom prst="rect">
            <a:avLst/>
          </a:prstGeom>
        </p:spPr>
      </p:pic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86921" y="1712100"/>
            <a:ext cx="2445507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 </a:t>
            </a:r>
            <a:r>
              <a:rPr lang="ko-KR" altLang="en-US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브랜드 원칙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브랜드 소개</a:t>
            </a:r>
          </a:p>
        </p:txBody>
      </p:sp>
    </p:spTree>
    <p:extLst>
      <p:ext uri="{BB962C8B-B14F-4D97-AF65-F5344CB8AC3E}">
        <p14:creationId xmlns:p14="http://schemas.microsoft.com/office/powerpoint/2010/main" val="9709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5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06ED4C-D9E7-C27A-BFED-C483E37EA5B4}"/>
              </a:ext>
            </a:extLst>
          </p:cNvPr>
          <p:cNvSpPr txBox="1"/>
          <p:nvPr/>
        </p:nvSpPr>
        <p:spPr>
          <a:xfrm>
            <a:off x="927143" y="1854716"/>
            <a:ext cx="3473364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9900" b="1" spc="-100" dirty="0">
                <a:solidFill>
                  <a:srgbClr val="6EBD8F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02</a:t>
            </a:r>
            <a:endParaRPr lang="ko-KR" altLang="en-US" sz="19900" b="1" spc="-100" dirty="0">
              <a:solidFill>
                <a:srgbClr val="6EBD8F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F26A3B-D8B3-1941-CB21-735A69945C78}"/>
              </a:ext>
            </a:extLst>
          </p:cNvPr>
          <p:cNvSpPr txBox="1"/>
          <p:nvPr/>
        </p:nvSpPr>
        <p:spPr>
          <a:xfrm>
            <a:off x="5215982" y="2711920"/>
            <a:ext cx="46182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5400" b="1" dirty="0">
                <a:solidFill>
                  <a:srgbClr val="444447"/>
                </a:solidFill>
                <a:effectLst/>
                <a:latin typeface="NanumBarunGothic" panose="020B0603020101020101" pitchFamily="34" charset="-127"/>
                <a:ea typeface="NanumBarunGothic" panose="020B0603020101020101" pitchFamily="34" charset="-127"/>
              </a:rPr>
              <a:t>프로젝트 조사</a:t>
            </a:r>
            <a:endParaRPr lang="ko-KR" altLang="en-US" sz="54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ED1245-6278-D2BE-99B0-F84CD7E4DAE8}"/>
              </a:ext>
            </a:extLst>
          </p:cNvPr>
          <p:cNvSpPr txBox="1"/>
          <p:nvPr/>
        </p:nvSpPr>
        <p:spPr>
          <a:xfrm>
            <a:off x="4592335" y="3761332"/>
            <a:ext cx="523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800" b="1" spc="-100" dirty="0">
                <a:solidFill>
                  <a:srgbClr val="444447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사이트분석</a:t>
            </a:r>
            <a:endParaRPr lang="ko-KR" altLang="en-US" sz="1800" b="1" spc="-1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470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44144"/>
            <a:ext cx="4314279" cy="4526810"/>
          </a:xfrm>
          <a:prstGeom prst="rect">
            <a:avLst/>
          </a:prstGeom>
        </p:spPr>
        <p:txBody>
          <a:bodyPr vert="horz" lIns="86199" tIns="43100" rIns="86199" bIns="43100" rtlCol="0" anchor="t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kumimoji="1" lang="ko-KR" altLang="en-US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브랜드 컨셉과 어울리는 컬러 및 캐릭터를 활용하여 사이트 디자인을 하였으며</a:t>
            </a:r>
            <a:r>
              <a:rPr kumimoji="1" lang="en-US" altLang="ko-KR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,</a:t>
            </a:r>
            <a:r>
              <a:rPr kumimoji="1" lang="ko-KR" altLang="en-US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kumimoji="1" lang="en-US" altLang="ko-KR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</a:t>
            </a:r>
            <a:r>
              <a:rPr kumimoji="1" lang="ko-KR" altLang="en-US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의 주 구매층을 잘 파악하여 파스텔계열의 색감을 이용하여 시선을 사로 잡을 수 있는 요소를 사용하였습니다</a:t>
            </a:r>
            <a:r>
              <a:rPr kumimoji="1" lang="en-US" altLang="ko-KR" sz="1600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.</a:t>
            </a:r>
            <a:endParaRPr lang="en-US" altLang="ko-KR" sz="1600" dirty="0">
              <a:solidFill>
                <a:srgbClr val="5A5A5A"/>
              </a:solidFill>
              <a:latin typeface="NanumBarunGothic" panose="020B0603020101020101" pitchFamily="34" charset="-127"/>
              <a:ea typeface="NanumBarunGothic" panose="020B0603020101020101" pitchFamily="34" charset="-127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2727526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NanumBarunGothic" panose="020B0603020101020101" pitchFamily="34" charset="-127"/>
                <a:ea typeface="NanumBarunGothic" panose="020B0603020101020101" pitchFamily="34" charset="-127"/>
              </a:rPr>
              <a:t>Knotted</a:t>
            </a:r>
            <a:r>
              <a:rPr lang="en-US" altLang="ko-KR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 </a:t>
            </a:r>
            <a:r>
              <a:rPr lang="ko-KR" altLang="en-US" sz="1800" b="1" dirty="0">
                <a:solidFill>
                  <a:srgbClr val="3B3B3B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rPr>
              <a:t>모바일 사이트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 descr="텍스트, 스크린샷, 음식이(가) 표시된 사진&#10;&#10;자동 생성된 설명">
            <a:extLst>
              <a:ext uri="{FF2B5EF4-FFF2-40B4-BE49-F238E27FC236}">
                <a16:creationId xmlns:a16="http://schemas.microsoft.com/office/drawing/2014/main" id="{F43069F5-CBE2-56C4-1100-58A72C502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" t="28894" r="4397" b="26512"/>
          <a:stretch/>
        </p:blipFill>
        <p:spPr>
          <a:xfrm>
            <a:off x="2201927" y="4349170"/>
            <a:ext cx="2638860" cy="2699641"/>
          </a:xfrm>
          <a:prstGeom prst="rect">
            <a:avLst/>
          </a:prstGeom>
        </p:spPr>
      </p:pic>
      <p:pic>
        <p:nvPicPr>
          <p:cNvPr id="3" name="그림 2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8A715E32-F9FA-4578-43FB-FB59BB997C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3775" r="-590" b="39135"/>
          <a:stretch/>
        </p:blipFill>
        <p:spPr>
          <a:xfrm>
            <a:off x="679342" y="1354978"/>
            <a:ext cx="2423303" cy="29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7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6">
            <a:extLst>
              <a:ext uri="{FF2B5EF4-FFF2-40B4-BE49-F238E27FC236}">
                <a16:creationId xmlns:a16="http://schemas.microsoft.com/office/drawing/2014/main" id="{CCC606A7-8825-E5F3-1250-74F5DF85F665}"/>
              </a:ext>
            </a:extLst>
          </p:cNvPr>
          <p:cNvSpPr txBox="1">
            <a:spLocks/>
          </p:cNvSpPr>
          <p:nvPr/>
        </p:nvSpPr>
        <p:spPr>
          <a:xfrm>
            <a:off x="5219685" y="2136966"/>
            <a:ext cx="4314279" cy="4115282"/>
          </a:xfrm>
          <a:prstGeom prst="rect">
            <a:avLst/>
          </a:prstGeom>
        </p:spPr>
        <p:txBody>
          <a:bodyPr vert="horz" lIns="86199" tIns="43100" rIns="86199" bIns="43100" rtlCol="0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Knotted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픽업 예약 및 대량주문메뉴를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한눈에 볼 수 있도록 배너 부분 및 메뉴에 배치하여</a:t>
            </a:r>
            <a:r>
              <a:rPr kumimoji="1" lang="ko-KR" altLang="en-US" sz="1600" dirty="0">
                <a:solidFill>
                  <a:srgbClr val="3B3B3B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강조하였습니다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온라인상에서 매장별로 주문 할 수 있도록 하여 오프라인 고객 뿐 아니라 온라인 픽업 고객을 확보할 수 있는 시스템을 구축 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3B3B3B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  <a:p>
            <a:pPr algn="l"/>
            <a:endParaRPr lang="en-US" altLang="ko-KR" sz="1600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부제목 6">
            <a:extLst>
              <a:ext uri="{FF2B5EF4-FFF2-40B4-BE49-F238E27FC236}">
                <a16:creationId xmlns:a16="http://schemas.microsoft.com/office/drawing/2014/main" id="{F287C07B-2914-E053-EF60-AF68DF217F8A}"/>
              </a:ext>
            </a:extLst>
          </p:cNvPr>
          <p:cNvSpPr txBox="1">
            <a:spLocks/>
          </p:cNvSpPr>
          <p:nvPr/>
        </p:nvSpPr>
        <p:spPr>
          <a:xfrm>
            <a:off x="5219686" y="1687048"/>
            <a:ext cx="3978102" cy="324826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457200" latinLnBrk="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Knotted</a:t>
            </a:r>
            <a:r>
              <a:rPr lang="en-US" altLang="ko-KR" sz="1800" b="1" dirty="0">
                <a:solidFill>
                  <a:srgbClr val="3B3B3B"/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Reservation(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픽업서비스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rgbClr val="3B3B3B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)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88742B62-A4A5-6712-338D-E7B43EC79171}"/>
              </a:ext>
            </a:extLst>
          </p:cNvPr>
          <p:cNvSpPr txBox="1">
            <a:spLocks/>
          </p:cNvSpPr>
          <p:nvPr/>
        </p:nvSpPr>
        <p:spPr>
          <a:xfrm>
            <a:off x="5111285" y="309284"/>
            <a:ext cx="2445507" cy="373842"/>
          </a:xfrm>
          <a:prstGeom prst="rect">
            <a:avLst/>
          </a:prstGeom>
        </p:spPr>
        <p:txBody>
          <a:bodyPr vert="horz" lIns="86199" tIns="43100" rIns="86199" bIns="43100" rtlCol="0" anchor="ctr">
            <a:noAutofit/>
          </a:bodyPr>
          <a:lstStyle>
            <a:lvl1pPr marL="0" indent="0" algn="ctr" defTabSz="1007943" rtl="0" eaLnBrk="1" latinLnBrk="1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None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39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7943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915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15886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9858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1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2-1.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사이트분석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장점</a:t>
            </a:r>
            <a:r>
              <a:rPr lang="en-US" altLang="ko-KR" sz="1800" b="1" dirty="0">
                <a:solidFill>
                  <a:srgbClr val="5A5A5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1800" b="1" dirty="0">
              <a:solidFill>
                <a:srgbClr val="5A5A5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내용 개체 틀 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FEC50EFA-9601-D7EB-7DF1-9B16208A6B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5" r="30102" b="55822"/>
          <a:stretch/>
        </p:blipFill>
        <p:spPr>
          <a:xfrm>
            <a:off x="2838847" y="4517045"/>
            <a:ext cx="2085975" cy="23902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EE516E-AC8C-2BC7-DD2A-4038529AEBC1}"/>
              </a:ext>
            </a:extLst>
          </p:cNvPr>
          <p:cNvSpPr/>
          <p:nvPr/>
        </p:nvSpPr>
        <p:spPr>
          <a:xfrm>
            <a:off x="2634087" y="5469629"/>
            <a:ext cx="1044253" cy="938645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148B3B9-5AF5-4EFB-8425-6F194C01C9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8" b="39143"/>
          <a:stretch/>
        </p:blipFill>
        <p:spPr>
          <a:xfrm>
            <a:off x="657225" y="1346904"/>
            <a:ext cx="2748721" cy="317014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2F02B9-02CE-4904-8A97-6234FE8E0396}"/>
              </a:ext>
            </a:extLst>
          </p:cNvPr>
          <p:cNvSpPr/>
          <p:nvPr/>
        </p:nvSpPr>
        <p:spPr>
          <a:xfrm>
            <a:off x="1427998" y="4085823"/>
            <a:ext cx="1206089" cy="359178"/>
          </a:xfrm>
          <a:prstGeom prst="rect">
            <a:avLst/>
          </a:prstGeom>
          <a:noFill/>
          <a:ln>
            <a:solidFill>
              <a:srgbClr val="FFA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557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1662</TotalTime>
  <Words>1834</Words>
  <Application>Microsoft Macintosh PowerPoint</Application>
  <PresentationFormat>사용자 지정</PresentationFormat>
  <Paragraphs>309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나눔바른고딕</vt:lpstr>
      <vt:lpstr>NanumBarunGothic</vt:lpstr>
      <vt:lpstr>NANUMGOTHIC EXTRABOLD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EZEN604-12</dc:creator>
  <cp:lastModifiedBy>hyun jin kim</cp:lastModifiedBy>
  <cp:revision>41</cp:revision>
  <dcterms:created xsi:type="dcterms:W3CDTF">2024-02-22T08:07:48Z</dcterms:created>
  <dcterms:modified xsi:type="dcterms:W3CDTF">2024-03-20T05:53:51Z</dcterms:modified>
</cp:coreProperties>
</file>